
<file path=[Content_Types].xml><?xml version="1.0" encoding="utf-8"?>
<Types xmlns="http://schemas.openxmlformats.org/package/2006/content-types">
  <Default Extension="wmf" ContentType="image/x-wmf"/>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snapToObjects="1">
      <p:cViewPr varScale="1">
        <p:scale>
          <a:sx n="73" d="100"/>
          <a:sy n="73" d="100"/>
        </p:scale>
        <p:origin x="1476" y="66"/>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7" name="Freeform 6"/>
          <p:cNvSpPr/>
          <p:nvPr/>
        </p:nvSpPr>
        <p:spPr>
          <a:xfrm>
            <a:off x="-76" y="5293518"/>
            <a:ext cx="9144093" cy="1443038"/>
          </a:xfrm>
          <a:custGeom>
            <a:avLst/>
            <a:gdLst>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666750 h 2114550"/>
              <a:gd name="connsiteX1" fmla="*/ 9144000 w 9144000"/>
              <a:gd name="connsiteY1" fmla="*/ 0 h 2114550"/>
              <a:gd name="connsiteX2" fmla="*/ 9144000 w 9144000"/>
              <a:gd name="connsiteY2" fmla="*/ 914400 h 2114550"/>
              <a:gd name="connsiteX3" fmla="*/ 6334125 w 9144000"/>
              <a:gd name="connsiteY3" fmla="*/ 2114550 h 2114550"/>
              <a:gd name="connsiteX4" fmla="*/ 0 w 9144000"/>
              <a:gd name="connsiteY4" fmla="*/ 1047750 h 2114550"/>
              <a:gd name="connsiteX5" fmla="*/ 9525 w 9144000"/>
              <a:gd name="connsiteY5" fmla="*/ 666750 h 2114550"/>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355114 w 9144000"/>
              <a:gd name="connsiteY0" fmla="*/ 0 h 1562100"/>
              <a:gd name="connsiteX1" fmla="*/ 9144000 w 9144000"/>
              <a:gd name="connsiteY1" fmla="*/ 104775 h 1562100"/>
              <a:gd name="connsiteX2" fmla="*/ 9144000 w 9144000"/>
              <a:gd name="connsiteY2" fmla="*/ 361950 h 1562100"/>
              <a:gd name="connsiteX3" fmla="*/ 6334125 w 9144000"/>
              <a:gd name="connsiteY3" fmla="*/ 1562100 h 1562100"/>
              <a:gd name="connsiteX4" fmla="*/ 0 w 9144000"/>
              <a:gd name="connsiteY4" fmla="*/ 495300 h 1562100"/>
              <a:gd name="connsiteX5" fmla="*/ 355114 w 9144000"/>
              <a:gd name="connsiteY5" fmla="*/ 0 h 1562100"/>
              <a:gd name="connsiteX0" fmla="*/ 411923 w 9144000"/>
              <a:gd name="connsiteY0" fmla="*/ 83344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411923 w 9144000"/>
              <a:gd name="connsiteY5" fmla="*/ 83344 h 1457325"/>
              <a:gd name="connsiteX0" fmla="*/ 28462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28462 w 9144000"/>
              <a:gd name="connsiteY5" fmla="*/ 9525 h 1457325"/>
              <a:gd name="connsiteX0" fmla="*/ 108942 w 9144000"/>
              <a:gd name="connsiteY0" fmla="*/ 10477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108942 w 9144000"/>
              <a:gd name="connsiteY5" fmla="*/ 104775 h 1457325"/>
              <a:gd name="connsiteX0" fmla="*/ 26095 w 9144000"/>
              <a:gd name="connsiteY0" fmla="*/ 14288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26095 w 9144000"/>
              <a:gd name="connsiteY5" fmla="*/ 14288 h 1457325"/>
              <a:gd name="connsiteX0" fmla="*/ 0 w 9117905"/>
              <a:gd name="connsiteY0" fmla="*/ 14288 h 1457325"/>
              <a:gd name="connsiteX1" fmla="*/ 9117905 w 9117905"/>
              <a:gd name="connsiteY1" fmla="*/ 0 h 1457325"/>
              <a:gd name="connsiteX2" fmla="*/ 9117905 w 9117905"/>
              <a:gd name="connsiteY2" fmla="*/ 257175 h 1457325"/>
              <a:gd name="connsiteX3" fmla="*/ 6308030 w 9117905"/>
              <a:gd name="connsiteY3" fmla="*/ 1457325 h 1457325"/>
              <a:gd name="connsiteX4" fmla="*/ 212977 w 9117905"/>
              <a:gd name="connsiteY4" fmla="*/ 311944 h 1457325"/>
              <a:gd name="connsiteX5" fmla="*/ 0 w 9117905"/>
              <a:gd name="connsiteY5" fmla="*/ 14288 h 1457325"/>
              <a:gd name="connsiteX0" fmla="*/ 0 w 9117905"/>
              <a:gd name="connsiteY0" fmla="*/ 14288 h 1457325"/>
              <a:gd name="connsiteX1" fmla="*/ 9117905 w 9117905"/>
              <a:gd name="connsiteY1" fmla="*/ 0 h 1457325"/>
              <a:gd name="connsiteX2" fmla="*/ 9117905 w 9117905"/>
              <a:gd name="connsiteY2" fmla="*/ 257175 h 1457325"/>
              <a:gd name="connsiteX3" fmla="*/ 6308030 w 9117905"/>
              <a:gd name="connsiteY3" fmla="*/ 1457325 h 1457325"/>
              <a:gd name="connsiteX4" fmla="*/ 2310 w 9117905"/>
              <a:gd name="connsiteY4" fmla="*/ 376237 h 1457325"/>
              <a:gd name="connsiteX5" fmla="*/ 0 w 9117905"/>
              <a:gd name="connsiteY5" fmla="*/ 14288 h 1457325"/>
              <a:gd name="connsiteX0" fmla="*/ 0 w 9117905"/>
              <a:gd name="connsiteY0" fmla="*/ 14288 h 1531144"/>
              <a:gd name="connsiteX1" fmla="*/ 9117905 w 9117905"/>
              <a:gd name="connsiteY1" fmla="*/ 0 h 1531144"/>
              <a:gd name="connsiteX2" fmla="*/ 9117905 w 9117905"/>
              <a:gd name="connsiteY2" fmla="*/ 257175 h 1531144"/>
              <a:gd name="connsiteX3" fmla="*/ 6308030 w 9117905"/>
              <a:gd name="connsiteY3" fmla="*/ 1531144 h 1531144"/>
              <a:gd name="connsiteX4" fmla="*/ 2310 w 9117905"/>
              <a:gd name="connsiteY4" fmla="*/ 376237 h 1531144"/>
              <a:gd name="connsiteX5" fmla="*/ 0 w 9117905"/>
              <a:gd name="connsiteY5" fmla="*/ 14288 h 1531144"/>
              <a:gd name="connsiteX0" fmla="*/ 0 w 9117905"/>
              <a:gd name="connsiteY0" fmla="*/ 14288 h 1450181"/>
              <a:gd name="connsiteX1" fmla="*/ 9117905 w 9117905"/>
              <a:gd name="connsiteY1" fmla="*/ 0 h 1450181"/>
              <a:gd name="connsiteX2" fmla="*/ 9117905 w 9117905"/>
              <a:gd name="connsiteY2" fmla="*/ 257175 h 1450181"/>
              <a:gd name="connsiteX3" fmla="*/ 6260689 w 9117905"/>
              <a:gd name="connsiteY3" fmla="*/ 1450181 h 1450181"/>
              <a:gd name="connsiteX4" fmla="*/ 2310 w 9117905"/>
              <a:gd name="connsiteY4" fmla="*/ 376237 h 1450181"/>
              <a:gd name="connsiteX5" fmla="*/ 0 w 9117905"/>
              <a:gd name="connsiteY5" fmla="*/ 14288 h 1450181"/>
              <a:gd name="connsiteX0" fmla="*/ 0 w 9117905"/>
              <a:gd name="connsiteY0" fmla="*/ 14288 h 1450181"/>
              <a:gd name="connsiteX1" fmla="*/ 9117905 w 9117905"/>
              <a:gd name="connsiteY1" fmla="*/ 0 h 1450181"/>
              <a:gd name="connsiteX2" fmla="*/ 8994819 w 9117905"/>
              <a:gd name="connsiteY2" fmla="*/ 257175 h 1450181"/>
              <a:gd name="connsiteX3" fmla="*/ 6260689 w 9117905"/>
              <a:gd name="connsiteY3" fmla="*/ 1450181 h 1450181"/>
              <a:gd name="connsiteX4" fmla="*/ 2310 w 9117905"/>
              <a:gd name="connsiteY4" fmla="*/ 376237 h 1450181"/>
              <a:gd name="connsiteX5" fmla="*/ 0 w 9117905"/>
              <a:gd name="connsiteY5" fmla="*/ 14288 h 1450181"/>
              <a:gd name="connsiteX0" fmla="*/ 0 w 9117905"/>
              <a:gd name="connsiteY0" fmla="*/ 14288 h 1450181"/>
              <a:gd name="connsiteX1" fmla="*/ 9117905 w 9117905"/>
              <a:gd name="connsiteY1" fmla="*/ 0 h 1450181"/>
              <a:gd name="connsiteX2" fmla="*/ 9106070 w 9117905"/>
              <a:gd name="connsiteY2" fmla="*/ 257175 h 1450181"/>
              <a:gd name="connsiteX3" fmla="*/ 6260689 w 9117905"/>
              <a:gd name="connsiteY3" fmla="*/ 1450181 h 1450181"/>
              <a:gd name="connsiteX4" fmla="*/ 2310 w 9117905"/>
              <a:gd name="connsiteY4" fmla="*/ 376237 h 1450181"/>
              <a:gd name="connsiteX5" fmla="*/ 0 w 9117905"/>
              <a:gd name="connsiteY5" fmla="*/ 14288 h 1450181"/>
              <a:gd name="connsiteX0" fmla="*/ 0 w 9106070"/>
              <a:gd name="connsiteY0" fmla="*/ 0 h 1435893"/>
              <a:gd name="connsiteX1" fmla="*/ 9013755 w 9106070"/>
              <a:gd name="connsiteY1" fmla="*/ 97630 h 1435893"/>
              <a:gd name="connsiteX2" fmla="*/ 9106070 w 9106070"/>
              <a:gd name="connsiteY2" fmla="*/ 242887 h 1435893"/>
              <a:gd name="connsiteX3" fmla="*/ 6260689 w 9106070"/>
              <a:gd name="connsiteY3" fmla="*/ 1435893 h 1435893"/>
              <a:gd name="connsiteX4" fmla="*/ 2310 w 9106070"/>
              <a:gd name="connsiteY4" fmla="*/ 361949 h 1435893"/>
              <a:gd name="connsiteX5" fmla="*/ 0 w 9106070"/>
              <a:gd name="connsiteY5" fmla="*/ 0 h 1435893"/>
              <a:gd name="connsiteX0" fmla="*/ 0 w 9106070"/>
              <a:gd name="connsiteY0" fmla="*/ 2 h 1435895"/>
              <a:gd name="connsiteX1" fmla="*/ 9096602 w 9106070"/>
              <a:gd name="connsiteY1" fmla="*/ 0 h 1435895"/>
              <a:gd name="connsiteX2" fmla="*/ 9106070 w 9106070"/>
              <a:gd name="connsiteY2" fmla="*/ 242889 h 1435895"/>
              <a:gd name="connsiteX3" fmla="*/ 6260689 w 9106070"/>
              <a:gd name="connsiteY3" fmla="*/ 1435895 h 1435895"/>
              <a:gd name="connsiteX4" fmla="*/ 2310 w 9106070"/>
              <a:gd name="connsiteY4" fmla="*/ 361951 h 1435895"/>
              <a:gd name="connsiteX5" fmla="*/ 0 w 9106070"/>
              <a:gd name="connsiteY5" fmla="*/ 2 h 1435895"/>
              <a:gd name="connsiteX0" fmla="*/ 0 w 9106070"/>
              <a:gd name="connsiteY0" fmla="*/ 0 h 1435893"/>
              <a:gd name="connsiteX1" fmla="*/ 8973515 w 9106070"/>
              <a:gd name="connsiteY1" fmla="*/ 123823 h 1435893"/>
              <a:gd name="connsiteX2" fmla="*/ 9106070 w 9106070"/>
              <a:gd name="connsiteY2" fmla="*/ 242887 h 1435893"/>
              <a:gd name="connsiteX3" fmla="*/ 6260689 w 9106070"/>
              <a:gd name="connsiteY3" fmla="*/ 1435893 h 1435893"/>
              <a:gd name="connsiteX4" fmla="*/ 2310 w 9106070"/>
              <a:gd name="connsiteY4" fmla="*/ 361949 h 1435893"/>
              <a:gd name="connsiteX5" fmla="*/ 0 w 9106070"/>
              <a:gd name="connsiteY5" fmla="*/ 0 h 1435893"/>
              <a:gd name="connsiteX0" fmla="*/ 0 w 9106070"/>
              <a:gd name="connsiteY0" fmla="*/ 7145 h 1443038"/>
              <a:gd name="connsiteX1" fmla="*/ 9089499 w 9106070"/>
              <a:gd name="connsiteY1" fmla="*/ 0 h 1443038"/>
              <a:gd name="connsiteX2" fmla="*/ 9106070 w 9106070"/>
              <a:gd name="connsiteY2" fmla="*/ 250032 h 1443038"/>
              <a:gd name="connsiteX3" fmla="*/ 6260689 w 9106070"/>
              <a:gd name="connsiteY3" fmla="*/ 1443038 h 1443038"/>
              <a:gd name="connsiteX4" fmla="*/ 2310 w 9106070"/>
              <a:gd name="connsiteY4" fmla="*/ 369094 h 1443038"/>
              <a:gd name="connsiteX5" fmla="*/ 0 w 9106070"/>
              <a:gd name="connsiteY5" fmla="*/ 7145 h 1443038"/>
              <a:gd name="connsiteX0" fmla="*/ 0 w 9089499"/>
              <a:gd name="connsiteY0" fmla="*/ 7145 h 1443038"/>
              <a:gd name="connsiteX1" fmla="*/ 9089499 w 9089499"/>
              <a:gd name="connsiteY1" fmla="*/ 0 h 1443038"/>
              <a:gd name="connsiteX2" fmla="*/ 8923808 w 9089499"/>
              <a:gd name="connsiteY2" fmla="*/ 197644 h 1443038"/>
              <a:gd name="connsiteX3" fmla="*/ 6260689 w 9089499"/>
              <a:gd name="connsiteY3" fmla="*/ 1443038 h 1443038"/>
              <a:gd name="connsiteX4" fmla="*/ 2310 w 9089499"/>
              <a:gd name="connsiteY4" fmla="*/ 369094 h 1443038"/>
              <a:gd name="connsiteX5" fmla="*/ 0 w 9089499"/>
              <a:gd name="connsiteY5" fmla="*/ 7145 h 1443038"/>
              <a:gd name="connsiteX0" fmla="*/ 0 w 9089499"/>
              <a:gd name="connsiteY0" fmla="*/ 7145 h 1443038"/>
              <a:gd name="connsiteX1" fmla="*/ 9089499 w 9089499"/>
              <a:gd name="connsiteY1" fmla="*/ 0 h 1443038"/>
              <a:gd name="connsiteX2" fmla="*/ 9084767 w 9089499"/>
              <a:gd name="connsiteY2" fmla="*/ 247650 h 1443038"/>
              <a:gd name="connsiteX3" fmla="*/ 6260689 w 9089499"/>
              <a:gd name="connsiteY3" fmla="*/ 1443038 h 1443038"/>
              <a:gd name="connsiteX4" fmla="*/ 2310 w 9089499"/>
              <a:gd name="connsiteY4" fmla="*/ 369094 h 1443038"/>
              <a:gd name="connsiteX5" fmla="*/ 0 w 9089499"/>
              <a:gd name="connsiteY5" fmla="*/ 7145 h 1443038"/>
              <a:gd name="connsiteX0" fmla="*/ 0 w 9089499"/>
              <a:gd name="connsiteY0" fmla="*/ 7145 h 1443038"/>
              <a:gd name="connsiteX1" fmla="*/ 9089499 w 9089499"/>
              <a:gd name="connsiteY1" fmla="*/ 0 h 1443038"/>
              <a:gd name="connsiteX2" fmla="*/ 8982984 w 9089499"/>
              <a:gd name="connsiteY2" fmla="*/ 202406 h 1443038"/>
              <a:gd name="connsiteX3" fmla="*/ 6260689 w 9089499"/>
              <a:gd name="connsiteY3" fmla="*/ 1443038 h 1443038"/>
              <a:gd name="connsiteX4" fmla="*/ 2310 w 9089499"/>
              <a:gd name="connsiteY4" fmla="*/ 369094 h 1443038"/>
              <a:gd name="connsiteX5" fmla="*/ 0 w 9089499"/>
              <a:gd name="connsiteY5" fmla="*/ 7145 h 1443038"/>
              <a:gd name="connsiteX0" fmla="*/ 0 w 9089499"/>
              <a:gd name="connsiteY0" fmla="*/ 7145 h 1443038"/>
              <a:gd name="connsiteX1" fmla="*/ 9089499 w 9089499"/>
              <a:gd name="connsiteY1" fmla="*/ 0 h 1443038"/>
              <a:gd name="connsiteX2" fmla="*/ 9087134 w 9089499"/>
              <a:gd name="connsiteY2" fmla="*/ 254793 h 1443038"/>
              <a:gd name="connsiteX3" fmla="*/ 6260689 w 9089499"/>
              <a:gd name="connsiteY3" fmla="*/ 1443038 h 1443038"/>
              <a:gd name="connsiteX4" fmla="*/ 2310 w 9089499"/>
              <a:gd name="connsiteY4" fmla="*/ 369094 h 1443038"/>
              <a:gd name="connsiteX5" fmla="*/ 0 w 9089499"/>
              <a:gd name="connsiteY5" fmla="*/ 7145 h 1443038"/>
              <a:gd name="connsiteX0" fmla="*/ 0 w 9089499"/>
              <a:gd name="connsiteY0" fmla="*/ 7145 h 1443038"/>
              <a:gd name="connsiteX1" fmla="*/ 9089499 w 9089499"/>
              <a:gd name="connsiteY1" fmla="*/ 0 h 1443038"/>
              <a:gd name="connsiteX2" fmla="*/ 9087134 w 9089499"/>
              <a:gd name="connsiteY2" fmla="*/ 254793 h 1443038"/>
              <a:gd name="connsiteX3" fmla="*/ 6260689 w 9089499"/>
              <a:gd name="connsiteY3" fmla="*/ 1443038 h 1443038"/>
              <a:gd name="connsiteX4" fmla="*/ 130131 w 9089499"/>
              <a:gd name="connsiteY4" fmla="*/ 266700 h 1443038"/>
              <a:gd name="connsiteX5" fmla="*/ 0 w 9089499"/>
              <a:gd name="connsiteY5" fmla="*/ 7145 h 1443038"/>
              <a:gd name="connsiteX0" fmla="*/ 57 w 9089556"/>
              <a:gd name="connsiteY0" fmla="*/ 7145 h 1443038"/>
              <a:gd name="connsiteX1" fmla="*/ 9089556 w 9089556"/>
              <a:gd name="connsiteY1" fmla="*/ 0 h 1443038"/>
              <a:gd name="connsiteX2" fmla="*/ 9087191 w 9089556"/>
              <a:gd name="connsiteY2" fmla="*/ 254793 h 1443038"/>
              <a:gd name="connsiteX3" fmla="*/ 6260746 w 9089556"/>
              <a:gd name="connsiteY3" fmla="*/ 1443038 h 1443038"/>
              <a:gd name="connsiteX4" fmla="*/ 0 w 9089556"/>
              <a:gd name="connsiteY4" fmla="*/ 366713 h 1443038"/>
              <a:gd name="connsiteX5" fmla="*/ 57 w 9089556"/>
              <a:gd name="connsiteY5" fmla="*/ 7145 h 144303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9089556" h="1443038">
                <a:moveTo>
                  <a:pt x="57" y="7145"/>
                </a:moveTo>
                <a:lnTo>
                  <a:pt x="9089556" y="0"/>
                </a:lnTo>
                <a:cubicBezTo>
                  <a:pt x="9087979" y="82550"/>
                  <a:pt x="9088768" y="172243"/>
                  <a:pt x="9087191" y="254793"/>
                </a:cubicBezTo>
                <a:lnTo>
                  <a:pt x="6260746" y="1443038"/>
                </a:lnTo>
                <a:lnTo>
                  <a:pt x="0" y="366713"/>
                </a:lnTo>
                <a:lnTo>
                  <a:pt x="57" y="7145"/>
                </a:lnTo>
                <a:close/>
              </a:path>
            </a:pathLst>
          </a:custGeom>
          <a:gradFill>
            <a:gsLst>
              <a:gs pos="0">
                <a:schemeClr val="accent1"/>
              </a:gs>
              <a:gs pos="14000">
                <a:schemeClr val="accent1">
                  <a:lumMod val="60000"/>
                  <a:lumOff val="40000"/>
                </a:schemeClr>
              </a:gs>
              <a:gs pos="83000">
                <a:schemeClr val="accent1"/>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algn="ctr" defTabSz="914400" rtl="0" eaLnBrk="1" latinLnBrk="0" hangingPunct="1">
              <a:lnSpc>
                <a:spcPct val="100000"/>
              </a:lnSpc>
            </a:pPr>
            <a:endParaRPr lang="en-US" sz="1800" b="1" kern="1200">
              <a:solidFill>
                <a:schemeClr val="lt1"/>
              </a:solidFill>
              <a:latin typeface="+mn-lt"/>
              <a:ea typeface="+mn-ea"/>
              <a:cs typeface="+mn-cs"/>
            </a:endParaRPr>
          </a:p>
        </p:txBody>
      </p:sp>
      <p:sp>
        <p:nvSpPr>
          <p:cNvPr id="8" name="Freeform 7"/>
          <p:cNvSpPr/>
          <p:nvPr/>
        </p:nvSpPr>
        <p:spPr>
          <a:xfrm>
            <a:off x="-76" y="5293518"/>
            <a:ext cx="9144093" cy="1443038"/>
          </a:xfrm>
          <a:custGeom>
            <a:avLst/>
            <a:gdLst>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666750 h 2114550"/>
              <a:gd name="connsiteX1" fmla="*/ 9144000 w 9144000"/>
              <a:gd name="connsiteY1" fmla="*/ 0 h 2114550"/>
              <a:gd name="connsiteX2" fmla="*/ 9144000 w 9144000"/>
              <a:gd name="connsiteY2" fmla="*/ 914400 h 2114550"/>
              <a:gd name="connsiteX3" fmla="*/ 6334125 w 9144000"/>
              <a:gd name="connsiteY3" fmla="*/ 2114550 h 2114550"/>
              <a:gd name="connsiteX4" fmla="*/ 0 w 9144000"/>
              <a:gd name="connsiteY4" fmla="*/ 1047750 h 2114550"/>
              <a:gd name="connsiteX5" fmla="*/ 9525 w 9144000"/>
              <a:gd name="connsiteY5" fmla="*/ 666750 h 2114550"/>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355114 w 9144000"/>
              <a:gd name="connsiteY0" fmla="*/ 0 h 1562100"/>
              <a:gd name="connsiteX1" fmla="*/ 9144000 w 9144000"/>
              <a:gd name="connsiteY1" fmla="*/ 104775 h 1562100"/>
              <a:gd name="connsiteX2" fmla="*/ 9144000 w 9144000"/>
              <a:gd name="connsiteY2" fmla="*/ 361950 h 1562100"/>
              <a:gd name="connsiteX3" fmla="*/ 6334125 w 9144000"/>
              <a:gd name="connsiteY3" fmla="*/ 1562100 h 1562100"/>
              <a:gd name="connsiteX4" fmla="*/ 0 w 9144000"/>
              <a:gd name="connsiteY4" fmla="*/ 495300 h 1562100"/>
              <a:gd name="connsiteX5" fmla="*/ 355114 w 9144000"/>
              <a:gd name="connsiteY5" fmla="*/ 0 h 1562100"/>
              <a:gd name="connsiteX0" fmla="*/ 411923 w 9144000"/>
              <a:gd name="connsiteY0" fmla="*/ 83344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411923 w 9144000"/>
              <a:gd name="connsiteY5" fmla="*/ 83344 h 1457325"/>
              <a:gd name="connsiteX0" fmla="*/ 28462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28462 w 9144000"/>
              <a:gd name="connsiteY5" fmla="*/ 9525 h 1457325"/>
              <a:gd name="connsiteX0" fmla="*/ 108942 w 9144000"/>
              <a:gd name="connsiteY0" fmla="*/ 10477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108942 w 9144000"/>
              <a:gd name="connsiteY5" fmla="*/ 104775 h 1457325"/>
              <a:gd name="connsiteX0" fmla="*/ 26095 w 9144000"/>
              <a:gd name="connsiteY0" fmla="*/ 14288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26095 w 9144000"/>
              <a:gd name="connsiteY5" fmla="*/ 14288 h 1457325"/>
              <a:gd name="connsiteX0" fmla="*/ 0 w 9117905"/>
              <a:gd name="connsiteY0" fmla="*/ 14288 h 1457325"/>
              <a:gd name="connsiteX1" fmla="*/ 9117905 w 9117905"/>
              <a:gd name="connsiteY1" fmla="*/ 0 h 1457325"/>
              <a:gd name="connsiteX2" fmla="*/ 9117905 w 9117905"/>
              <a:gd name="connsiteY2" fmla="*/ 257175 h 1457325"/>
              <a:gd name="connsiteX3" fmla="*/ 6308030 w 9117905"/>
              <a:gd name="connsiteY3" fmla="*/ 1457325 h 1457325"/>
              <a:gd name="connsiteX4" fmla="*/ 212977 w 9117905"/>
              <a:gd name="connsiteY4" fmla="*/ 311944 h 1457325"/>
              <a:gd name="connsiteX5" fmla="*/ 0 w 9117905"/>
              <a:gd name="connsiteY5" fmla="*/ 14288 h 1457325"/>
              <a:gd name="connsiteX0" fmla="*/ 0 w 9117905"/>
              <a:gd name="connsiteY0" fmla="*/ 14288 h 1457325"/>
              <a:gd name="connsiteX1" fmla="*/ 9117905 w 9117905"/>
              <a:gd name="connsiteY1" fmla="*/ 0 h 1457325"/>
              <a:gd name="connsiteX2" fmla="*/ 9117905 w 9117905"/>
              <a:gd name="connsiteY2" fmla="*/ 257175 h 1457325"/>
              <a:gd name="connsiteX3" fmla="*/ 6308030 w 9117905"/>
              <a:gd name="connsiteY3" fmla="*/ 1457325 h 1457325"/>
              <a:gd name="connsiteX4" fmla="*/ 2310 w 9117905"/>
              <a:gd name="connsiteY4" fmla="*/ 376237 h 1457325"/>
              <a:gd name="connsiteX5" fmla="*/ 0 w 9117905"/>
              <a:gd name="connsiteY5" fmla="*/ 14288 h 1457325"/>
              <a:gd name="connsiteX0" fmla="*/ 0 w 9117905"/>
              <a:gd name="connsiteY0" fmla="*/ 14288 h 1531144"/>
              <a:gd name="connsiteX1" fmla="*/ 9117905 w 9117905"/>
              <a:gd name="connsiteY1" fmla="*/ 0 h 1531144"/>
              <a:gd name="connsiteX2" fmla="*/ 9117905 w 9117905"/>
              <a:gd name="connsiteY2" fmla="*/ 257175 h 1531144"/>
              <a:gd name="connsiteX3" fmla="*/ 6308030 w 9117905"/>
              <a:gd name="connsiteY3" fmla="*/ 1531144 h 1531144"/>
              <a:gd name="connsiteX4" fmla="*/ 2310 w 9117905"/>
              <a:gd name="connsiteY4" fmla="*/ 376237 h 1531144"/>
              <a:gd name="connsiteX5" fmla="*/ 0 w 9117905"/>
              <a:gd name="connsiteY5" fmla="*/ 14288 h 1531144"/>
              <a:gd name="connsiteX0" fmla="*/ 0 w 9117905"/>
              <a:gd name="connsiteY0" fmla="*/ 14288 h 1450181"/>
              <a:gd name="connsiteX1" fmla="*/ 9117905 w 9117905"/>
              <a:gd name="connsiteY1" fmla="*/ 0 h 1450181"/>
              <a:gd name="connsiteX2" fmla="*/ 9117905 w 9117905"/>
              <a:gd name="connsiteY2" fmla="*/ 257175 h 1450181"/>
              <a:gd name="connsiteX3" fmla="*/ 6260689 w 9117905"/>
              <a:gd name="connsiteY3" fmla="*/ 1450181 h 1450181"/>
              <a:gd name="connsiteX4" fmla="*/ 2310 w 9117905"/>
              <a:gd name="connsiteY4" fmla="*/ 376237 h 1450181"/>
              <a:gd name="connsiteX5" fmla="*/ 0 w 9117905"/>
              <a:gd name="connsiteY5" fmla="*/ 14288 h 1450181"/>
              <a:gd name="connsiteX0" fmla="*/ 0 w 9117905"/>
              <a:gd name="connsiteY0" fmla="*/ 14288 h 1450181"/>
              <a:gd name="connsiteX1" fmla="*/ 9117905 w 9117905"/>
              <a:gd name="connsiteY1" fmla="*/ 0 h 1450181"/>
              <a:gd name="connsiteX2" fmla="*/ 8994819 w 9117905"/>
              <a:gd name="connsiteY2" fmla="*/ 257175 h 1450181"/>
              <a:gd name="connsiteX3" fmla="*/ 6260689 w 9117905"/>
              <a:gd name="connsiteY3" fmla="*/ 1450181 h 1450181"/>
              <a:gd name="connsiteX4" fmla="*/ 2310 w 9117905"/>
              <a:gd name="connsiteY4" fmla="*/ 376237 h 1450181"/>
              <a:gd name="connsiteX5" fmla="*/ 0 w 9117905"/>
              <a:gd name="connsiteY5" fmla="*/ 14288 h 1450181"/>
              <a:gd name="connsiteX0" fmla="*/ 0 w 9117905"/>
              <a:gd name="connsiteY0" fmla="*/ 14288 h 1450181"/>
              <a:gd name="connsiteX1" fmla="*/ 9117905 w 9117905"/>
              <a:gd name="connsiteY1" fmla="*/ 0 h 1450181"/>
              <a:gd name="connsiteX2" fmla="*/ 9106070 w 9117905"/>
              <a:gd name="connsiteY2" fmla="*/ 257175 h 1450181"/>
              <a:gd name="connsiteX3" fmla="*/ 6260689 w 9117905"/>
              <a:gd name="connsiteY3" fmla="*/ 1450181 h 1450181"/>
              <a:gd name="connsiteX4" fmla="*/ 2310 w 9117905"/>
              <a:gd name="connsiteY4" fmla="*/ 376237 h 1450181"/>
              <a:gd name="connsiteX5" fmla="*/ 0 w 9117905"/>
              <a:gd name="connsiteY5" fmla="*/ 14288 h 1450181"/>
              <a:gd name="connsiteX0" fmla="*/ 0 w 9106070"/>
              <a:gd name="connsiteY0" fmla="*/ 0 h 1435893"/>
              <a:gd name="connsiteX1" fmla="*/ 9013755 w 9106070"/>
              <a:gd name="connsiteY1" fmla="*/ 97630 h 1435893"/>
              <a:gd name="connsiteX2" fmla="*/ 9106070 w 9106070"/>
              <a:gd name="connsiteY2" fmla="*/ 242887 h 1435893"/>
              <a:gd name="connsiteX3" fmla="*/ 6260689 w 9106070"/>
              <a:gd name="connsiteY3" fmla="*/ 1435893 h 1435893"/>
              <a:gd name="connsiteX4" fmla="*/ 2310 w 9106070"/>
              <a:gd name="connsiteY4" fmla="*/ 361949 h 1435893"/>
              <a:gd name="connsiteX5" fmla="*/ 0 w 9106070"/>
              <a:gd name="connsiteY5" fmla="*/ 0 h 1435893"/>
              <a:gd name="connsiteX0" fmla="*/ 0 w 9106070"/>
              <a:gd name="connsiteY0" fmla="*/ 2 h 1435895"/>
              <a:gd name="connsiteX1" fmla="*/ 9096602 w 9106070"/>
              <a:gd name="connsiteY1" fmla="*/ 0 h 1435895"/>
              <a:gd name="connsiteX2" fmla="*/ 9106070 w 9106070"/>
              <a:gd name="connsiteY2" fmla="*/ 242889 h 1435895"/>
              <a:gd name="connsiteX3" fmla="*/ 6260689 w 9106070"/>
              <a:gd name="connsiteY3" fmla="*/ 1435895 h 1435895"/>
              <a:gd name="connsiteX4" fmla="*/ 2310 w 9106070"/>
              <a:gd name="connsiteY4" fmla="*/ 361951 h 1435895"/>
              <a:gd name="connsiteX5" fmla="*/ 0 w 9106070"/>
              <a:gd name="connsiteY5" fmla="*/ 2 h 1435895"/>
              <a:gd name="connsiteX0" fmla="*/ 0 w 9106070"/>
              <a:gd name="connsiteY0" fmla="*/ 0 h 1435893"/>
              <a:gd name="connsiteX1" fmla="*/ 8973515 w 9106070"/>
              <a:gd name="connsiteY1" fmla="*/ 123823 h 1435893"/>
              <a:gd name="connsiteX2" fmla="*/ 9106070 w 9106070"/>
              <a:gd name="connsiteY2" fmla="*/ 242887 h 1435893"/>
              <a:gd name="connsiteX3" fmla="*/ 6260689 w 9106070"/>
              <a:gd name="connsiteY3" fmla="*/ 1435893 h 1435893"/>
              <a:gd name="connsiteX4" fmla="*/ 2310 w 9106070"/>
              <a:gd name="connsiteY4" fmla="*/ 361949 h 1435893"/>
              <a:gd name="connsiteX5" fmla="*/ 0 w 9106070"/>
              <a:gd name="connsiteY5" fmla="*/ 0 h 1435893"/>
              <a:gd name="connsiteX0" fmla="*/ 0 w 9106070"/>
              <a:gd name="connsiteY0" fmla="*/ 7145 h 1443038"/>
              <a:gd name="connsiteX1" fmla="*/ 9089499 w 9106070"/>
              <a:gd name="connsiteY1" fmla="*/ 0 h 1443038"/>
              <a:gd name="connsiteX2" fmla="*/ 9106070 w 9106070"/>
              <a:gd name="connsiteY2" fmla="*/ 250032 h 1443038"/>
              <a:gd name="connsiteX3" fmla="*/ 6260689 w 9106070"/>
              <a:gd name="connsiteY3" fmla="*/ 1443038 h 1443038"/>
              <a:gd name="connsiteX4" fmla="*/ 2310 w 9106070"/>
              <a:gd name="connsiteY4" fmla="*/ 369094 h 1443038"/>
              <a:gd name="connsiteX5" fmla="*/ 0 w 9106070"/>
              <a:gd name="connsiteY5" fmla="*/ 7145 h 1443038"/>
              <a:gd name="connsiteX0" fmla="*/ 0 w 9089499"/>
              <a:gd name="connsiteY0" fmla="*/ 7145 h 1443038"/>
              <a:gd name="connsiteX1" fmla="*/ 9089499 w 9089499"/>
              <a:gd name="connsiteY1" fmla="*/ 0 h 1443038"/>
              <a:gd name="connsiteX2" fmla="*/ 8923808 w 9089499"/>
              <a:gd name="connsiteY2" fmla="*/ 197644 h 1443038"/>
              <a:gd name="connsiteX3" fmla="*/ 6260689 w 9089499"/>
              <a:gd name="connsiteY3" fmla="*/ 1443038 h 1443038"/>
              <a:gd name="connsiteX4" fmla="*/ 2310 w 9089499"/>
              <a:gd name="connsiteY4" fmla="*/ 369094 h 1443038"/>
              <a:gd name="connsiteX5" fmla="*/ 0 w 9089499"/>
              <a:gd name="connsiteY5" fmla="*/ 7145 h 1443038"/>
              <a:gd name="connsiteX0" fmla="*/ 0 w 9089499"/>
              <a:gd name="connsiteY0" fmla="*/ 7145 h 1443038"/>
              <a:gd name="connsiteX1" fmla="*/ 9089499 w 9089499"/>
              <a:gd name="connsiteY1" fmla="*/ 0 h 1443038"/>
              <a:gd name="connsiteX2" fmla="*/ 9084767 w 9089499"/>
              <a:gd name="connsiteY2" fmla="*/ 247650 h 1443038"/>
              <a:gd name="connsiteX3" fmla="*/ 6260689 w 9089499"/>
              <a:gd name="connsiteY3" fmla="*/ 1443038 h 1443038"/>
              <a:gd name="connsiteX4" fmla="*/ 2310 w 9089499"/>
              <a:gd name="connsiteY4" fmla="*/ 369094 h 1443038"/>
              <a:gd name="connsiteX5" fmla="*/ 0 w 9089499"/>
              <a:gd name="connsiteY5" fmla="*/ 7145 h 1443038"/>
              <a:gd name="connsiteX0" fmla="*/ 0 w 9089499"/>
              <a:gd name="connsiteY0" fmla="*/ 7145 h 1443038"/>
              <a:gd name="connsiteX1" fmla="*/ 9089499 w 9089499"/>
              <a:gd name="connsiteY1" fmla="*/ 0 h 1443038"/>
              <a:gd name="connsiteX2" fmla="*/ 8982984 w 9089499"/>
              <a:gd name="connsiteY2" fmla="*/ 202406 h 1443038"/>
              <a:gd name="connsiteX3" fmla="*/ 6260689 w 9089499"/>
              <a:gd name="connsiteY3" fmla="*/ 1443038 h 1443038"/>
              <a:gd name="connsiteX4" fmla="*/ 2310 w 9089499"/>
              <a:gd name="connsiteY4" fmla="*/ 369094 h 1443038"/>
              <a:gd name="connsiteX5" fmla="*/ 0 w 9089499"/>
              <a:gd name="connsiteY5" fmla="*/ 7145 h 1443038"/>
              <a:gd name="connsiteX0" fmla="*/ 0 w 9089499"/>
              <a:gd name="connsiteY0" fmla="*/ 7145 h 1443038"/>
              <a:gd name="connsiteX1" fmla="*/ 9089499 w 9089499"/>
              <a:gd name="connsiteY1" fmla="*/ 0 h 1443038"/>
              <a:gd name="connsiteX2" fmla="*/ 9087134 w 9089499"/>
              <a:gd name="connsiteY2" fmla="*/ 254793 h 1443038"/>
              <a:gd name="connsiteX3" fmla="*/ 6260689 w 9089499"/>
              <a:gd name="connsiteY3" fmla="*/ 1443038 h 1443038"/>
              <a:gd name="connsiteX4" fmla="*/ 2310 w 9089499"/>
              <a:gd name="connsiteY4" fmla="*/ 369094 h 1443038"/>
              <a:gd name="connsiteX5" fmla="*/ 0 w 9089499"/>
              <a:gd name="connsiteY5" fmla="*/ 7145 h 1443038"/>
              <a:gd name="connsiteX0" fmla="*/ 0 w 9089499"/>
              <a:gd name="connsiteY0" fmla="*/ 7145 h 1443038"/>
              <a:gd name="connsiteX1" fmla="*/ 9089499 w 9089499"/>
              <a:gd name="connsiteY1" fmla="*/ 0 h 1443038"/>
              <a:gd name="connsiteX2" fmla="*/ 9087134 w 9089499"/>
              <a:gd name="connsiteY2" fmla="*/ 254793 h 1443038"/>
              <a:gd name="connsiteX3" fmla="*/ 6260689 w 9089499"/>
              <a:gd name="connsiteY3" fmla="*/ 1443038 h 1443038"/>
              <a:gd name="connsiteX4" fmla="*/ 130131 w 9089499"/>
              <a:gd name="connsiteY4" fmla="*/ 266700 h 1443038"/>
              <a:gd name="connsiteX5" fmla="*/ 0 w 9089499"/>
              <a:gd name="connsiteY5" fmla="*/ 7145 h 1443038"/>
              <a:gd name="connsiteX0" fmla="*/ 57 w 9089556"/>
              <a:gd name="connsiteY0" fmla="*/ 7145 h 1443038"/>
              <a:gd name="connsiteX1" fmla="*/ 9089556 w 9089556"/>
              <a:gd name="connsiteY1" fmla="*/ 0 h 1443038"/>
              <a:gd name="connsiteX2" fmla="*/ 9087191 w 9089556"/>
              <a:gd name="connsiteY2" fmla="*/ 254793 h 1443038"/>
              <a:gd name="connsiteX3" fmla="*/ 6260746 w 9089556"/>
              <a:gd name="connsiteY3" fmla="*/ 1443038 h 1443038"/>
              <a:gd name="connsiteX4" fmla="*/ 0 w 9089556"/>
              <a:gd name="connsiteY4" fmla="*/ 366713 h 1443038"/>
              <a:gd name="connsiteX5" fmla="*/ 57 w 9089556"/>
              <a:gd name="connsiteY5" fmla="*/ 7145 h 144303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9089556" h="1443038">
                <a:moveTo>
                  <a:pt x="57" y="7145"/>
                </a:moveTo>
                <a:lnTo>
                  <a:pt x="9089556" y="0"/>
                </a:lnTo>
                <a:cubicBezTo>
                  <a:pt x="9087979" y="82550"/>
                  <a:pt x="9088768" y="172243"/>
                  <a:pt x="9087191" y="254793"/>
                </a:cubicBezTo>
                <a:lnTo>
                  <a:pt x="6260746" y="1443038"/>
                </a:lnTo>
                <a:lnTo>
                  <a:pt x="0" y="366713"/>
                </a:lnTo>
                <a:lnTo>
                  <a:pt x="57" y="7145"/>
                </a:lnTo>
                <a:close/>
              </a:path>
            </a:pathLst>
          </a:custGeom>
          <a:gradFill>
            <a:gsLst>
              <a:gs pos="41000">
                <a:schemeClr val="accent1">
                  <a:alpha val="0"/>
                </a:schemeClr>
              </a:gs>
              <a:gs pos="57000">
                <a:schemeClr val="accent1">
                  <a:lumMod val="40000"/>
                  <a:lumOff val="60000"/>
                </a:schemeClr>
              </a:gs>
              <a:gs pos="100000">
                <a:schemeClr val="accent1">
                  <a:alpha val="0"/>
                </a:schemeClr>
              </a:gs>
            </a:gsLst>
            <a:lin ang="6000000" scaled="0"/>
          </a:gradFill>
          <a:ln>
            <a:noFill/>
          </a:ln>
          <a:effectLst>
            <a:softEdge rad="317500"/>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algn="ctr" defTabSz="914400" rtl="0" eaLnBrk="1" latinLnBrk="0" hangingPunct="1">
              <a:lnSpc>
                <a:spcPct val="100000"/>
              </a:lnSpc>
            </a:pPr>
            <a:endParaRPr lang="en-US" sz="1800" b="1" kern="1200">
              <a:solidFill>
                <a:schemeClr val="lt1"/>
              </a:solidFill>
              <a:latin typeface="+mn-lt"/>
              <a:ea typeface="+mn-ea"/>
              <a:cs typeface="+mn-cs"/>
            </a:endParaRPr>
          </a:p>
        </p:txBody>
      </p:sp>
      <p:sp>
        <p:nvSpPr>
          <p:cNvPr id="9" name="Freeform 8"/>
          <p:cNvSpPr/>
          <p:nvPr/>
        </p:nvSpPr>
        <p:spPr>
          <a:xfrm>
            <a:off x="0" y="5545932"/>
            <a:ext cx="9146383" cy="1314449"/>
          </a:xfrm>
          <a:custGeom>
            <a:avLst/>
            <a:gdLst>
              <a:gd name="connsiteX0" fmla="*/ 0 w 9134475"/>
              <a:gd name="connsiteY0" fmla="*/ 142875 h 1323975"/>
              <a:gd name="connsiteX1" fmla="*/ 6305550 w 9134475"/>
              <a:gd name="connsiteY1" fmla="*/ 1209675 h 1323975"/>
              <a:gd name="connsiteX2" fmla="*/ 9134475 w 9134475"/>
              <a:gd name="connsiteY2" fmla="*/ 0 h 1323975"/>
              <a:gd name="connsiteX3" fmla="*/ 9134475 w 9134475"/>
              <a:gd name="connsiteY3" fmla="*/ 1323975 h 1323975"/>
              <a:gd name="connsiteX4" fmla="*/ 0 w 9134475"/>
              <a:gd name="connsiteY4" fmla="*/ 1323975 h 1323975"/>
              <a:gd name="connsiteX5" fmla="*/ 0 w 9134475"/>
              <a:gd name="connsiteY5" fmla="*/ 142875 h 1323975"/>
              <a:gd name="connsiteX0" fmla="*/ 0 w 9134475"/>
              <a:gd name="connsiteY0" fmla="*/ 33337 h 1214437"/>
              <a:gd name="connsiteX1" fmla="*/ 6305550 w 9134475"/>
              <a:gd name="connsiteY1" fmla="*/ 1100137 h 1214437"/>
              <a:gd name="connsiteX2" fmla="*/ 9044270 w 9134475"/>
              <a:gd name="connsiteY2" fmla="*/ 0 h 1214437"/>
              <a:gd name="connsiteX3" fmla="*/ 9134475 w 9134475"/>
              <a:gd name="connsiteY3" fmla="*/ 1214437 h 1214437"/>
              <a:gd name="connsiteX4" fmla="*/ 0 w 9134475"/>
              <a:gd name="connsiteY4" fmla="*/ 1214437 h 1214437"/>
              <a:gd name="connsiteX5" fmla="*/ 0 w 9134475"/>
              <a:gd name="connsiteY5" fmla="*/ 33337 h 1214437"/>
              <a:gd name="connsiteX0" fmla="*/ 0 w 9134475"/>
              <a:gd name="connsiteY0" fmla="*/ 130968 h 1312068"/>
              <a:gd name="connsiteX1" fmla="*/ 6305550 w 9134475"/>
              <a:gd name="connsiteY1" fmla="*/ 1197768 h 1312068"/>
              <a:gd name="connsiteX2" fmla="*/ 9113111 w 9134475"/>
              <a:gd name="connsiteY2" fmla="*/ 0 h 1312068"/>
              <a:gd name="connsiteX3" fmla="*/ 9134475 w 9134475"/>
              <a:gd name="connsiteY3" fmla="*/ 1312068 h 1312068"/>
              <a:gd name="connsiteX4" fmla="*/ 0 w 9134475"/>
              <a:gd name="connsiteY4" fmla="*/ 1312068 h 1312068"/>
              <a:gd name="connsiteX5" fmla="*/ 0 w 9134475"/>
              <a:gd name="connsiteY5" fmla="*/ 130968 h 1312068"/>
              <a:gd name="connsiteX0" fmla="*/ 0 w 9113111"/>
              <a:gd name="connsiteY0" fmla="*/ 130968 h 1312068"/>
              <a:gd name="connsiteX1" fmla="*/ 6305550 w 9113111"/>
              <a:gd name="connsiteY1" fmla="*/ 1197768 h 1312068"/>
              <a:gd name="connsiteX2" fmla="*/ 9113111 w 9113111"/>
              <a:gd name="connsiteY2" fmla="*/ 0 h 1312068"/>
              <a:gd name="connsiteX3" fmla="*/ 8958813 w 9113111"/>
              <a:gd name="connsiteY3" fmla="*/ 1009649 h 1312068"/>
              <a:gd name="connsiteX4" fmla="*/ 0 w 9113111"/>
              <a:gd name="connsiteY4" fmla="*/ 1312068 h 1312068"/>
              <a:gd name="connsiteX5" fmla="*/ 0 w 9113111"/>
              <a:gd name="connsiteY5" fmla="*/ 130968 h 1312068"/>
              <a:gd name="connsiteX0" fmla="*/ 0 w 9117860"/>
              <a:gd name="connsiteY0" fmla="*/ 130968 h 1314449"/>
              <a:gd name="connsiteX1" fmla="*/ 6305550 w 9117860"/>
              <a:gd name="connsiteY1" fmla="*/ 1197768 h 1314449"/>
              <a:gd name="connsiteX2" fmla="*/ 9113111 w 9117860"/>
              <a:gd name="connsiteY2" fmla="*/ 0 h 1314449"/>
              <a:gd name="connsiteX3" fmla="*/ 9117860 w 9117860"/>
              <a:gd name="connsiteY3" fmla="*/ 1314449 h 1314449"/>
              <a:gd name="connsiteX4" fmla="*/ 0 w 9117860"/>
              <a:gd name="connsiteY4" fmla="*/ 1312068 h 1314449"/>
              <a:gd name="connsiteX5" fmla="*/ 0 w 9117860"/>
              <a:gd name="connsiteY5" fmla="*/ 130968 h 131444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9117860" h="1314449">
                <a:moveTo>
                  <a:pt x="0" y="130968"/>
                </a:moveTo>
                <a:lnTo>
                  <a:pt x="6305550" y="1197768"/>
                </a:lnTo>
                <a:lnTo>
                  <a:pt x="9113111" y="0"/>
                </a:lnTo>
                <a:lnTo>
                  <a:pt x="9117860" y="1314449"/>
                </a:lnTo>
                <a:lnTo>
                  <a:pt x="0" y="1312068"/>
                </a:lnTo>
                <a:lnTo>
                  <a:pt x="0" y="130968"/>
                </a:lnTo>
                <a:close/>
              </a:path>
            </a:pathLst>
          </a:custGeom>
          <a:gradFill>
            <a:gsLst>
              <a:gs pos="0">
                <a:schemeClr val="accent3">
                  <a:lumMod val="40000"/>
                  <a:lumOff val="60000"/>
                </a:schemeClr>
              </a:gs>
              <a:gs pos="50000">
                <a:schemeClr val="accent3"/>
              </a:gs>
              <a:gs pos="100000">
                <a:schemeClr val="accent3">
                  <a:lumMod val="60000"/>
                  <a:lumOff val="40000"/>
                </a:schemeClr>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lnSpc>
                <a:spcPct val="100000"/>
              </a:lnSpc>
            </a:pPr>
            <a:endParaRPr lang="en-US" b="1"/>
          </a:p>
        </p:txBody>
      </p:sp>
      <p:sp>
        <p:nvSpPr>
          <p:cNvPr id="2" name="Title 1"/>
          <p:cNvSpPr>
            <a:spLocks noGrp="1"/>
          </p:cNvSpPr>
          <p:nvPr>
            <p:ph type="ctrTitle"/>
          </p:nvPr>
        </p:nvSpPr>
        <p:spPr>
          <a:xfrm>
            <a:off x="4572000" y="1676400"/>
            <a:ext cx="3886200" cy="1524000"/>
          </a:xfrm>
        </p:spPr>
        <p:txBody>
          <a:bodyPr anchor="b" anchorCtr="0"/>
          <a:lstStyle>
            <a:lvl1pPr algn="l">
              <a:defRPr/>
            </a:lvl1pPr>
          </a:lstStyle>
          <a:p>
            <a:r>
              <a:rPr lang="en-US" smtClean="0"/>
              <a:t>Click to edit Master title style</a:t>
            </a:r>
            <a:endParaRPr lang="en-US" dirty="0"/>
          </a:p>
        </p:txBody>
      </p:sp>
      <p:sp>
        <p:nvSpPr>
          <p:cNvPr id="3" name="Subtitle 2"/>
          <p:cNvSpPr>
            <a:spLocks noGrp="1"/>
          </p:cNvSpPr>
          <p:nvPr>
            <p:ph type="subTitle" idx="1"/>
          </p:nvPr>
        </p:nvSpPr>
        <p:spPr>
          <a:xfrm>
            <a:off x="4572000" y="3203574"/>
            <a:ext cx="3886200" cy="1825625"/>
          </a:xfrm>
        </p:spPr>
        <p:txBody>
          <a:bodyPr>
            <a:normAutofit/>
          </a:bodyPr>
          <a:lstStyle>
            <a:lvl1pPr marL="0" indent="0" algn="l">
              <a:buNone/>
              <a:defRPr sz="2000">
                <a:solidFill>
                  <a:schemeClr val="tx2"/>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10" name="Rectangle 9"/>
          <p:cNvSpPr/>
          <p:nvPr/>
        </p:nvSpPr>
        <p:spPr>
          <a:xfrm>
            <a:off x="0" y="5262465"/>
            <a:ext cx="9144000" cy="74645"/>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Freeform 10"/>
          <p:cNvSpPr/>
          <p:nvPr/>
        </p:nvSpPr>
        <p:spPr>
          <a:xfrm>
            <a:off x="130" y="5502670"/>
            <a:ext cx="9144066" cy="1271150"/>
          </a:xfrm>
          <a:custGeom>
            <a:avLst/>
            <a:gdLst>
              <a:gd name="connsiteX0" fmla="*/ 9331 w 9144000"/>
              <a:gd name="connsiteY0" fmla="*/ 111968 h 1278294"/>
              <a:gd name="connsiteX1" fmla="*/ 6288833 w 9144000"/>
              <a:gd name="connsiteY1" fmla="*/ 1194319 h 1278294"/>
              <a:gd name="connsiteX2" fmla="*/ 9144000 w 9144000"/>
              <a:gd name="connsiteY2" fmla="*/ 0 h 1278294"/>
              <a:gd name="connsiteX3" fmla="*/ 9144000 w 9144000"/>
              <a:gd name="connsiteY3" fmla="*/ 83976 h 1278294"/>
              <a:gd name="connsiteX4" fmla="*/ 6279502 w 9144000"/>
              <a:gd name="connsiteY4" fmla="*/ 1278294 h 1278294"/>
              <a:gd name="connsiteX5" fmla="*/ 0 w 9144000"/>
              <a:gd name="connsiteY5" fmla="*/ 195943 h 1278294"/>
              <a:gd name="connsiteX6" fmla="*/ 9331 w 9144000"/>
              <a:gd name="connsiteY6" fmla="*/ 111968 h 1278294"/>
              <a:gd name="connsiteX0" fmla="*/ 0 w 9134669"/>
              <a:gd name="connsiteY0" fmla="*/ 111968 h 1278294"/>
              <a:gd name="connsiteX1" fmla="*/ 6279502 w 9134669"/>
              <a:gd name="connsiteY1" fmla="*/ 1194319 h 1278294"/>
              <a:gd name="connsiteX2" fmla="*/ 9134669 w 9134669"/>
              <a:gd name="connsiteY2" fmla="*/ 0 h 1278294"/>
              <a:gd name="connsiteX3" fmla="*/ 9134669 w 9134669"/>
              <a:gd name="connsiteY3" fmla="*/ 83976 h 1278294"/>
              <a:gd name="connsiteX4" fmla="*/ 6270171 w 9134669"/>
              <a:gd name="connsiteY4" fmla="*/ 1278294 h 1278294"/>
              <a:gd name="connsiteX5" fmla="*/ 171644 w 9134669"/>
              <a:gd name="connsiteY5" fmla="*/ 388824 h 1278294"/>
              <a:gd name="connsiteX6" fmla="*/ 0 w 9134669"/>
              <a:gd name="connsiteY6" fmla="*/ 111968 h 1278294"/>
              <a:gd name="connsiteX0" fmla="*/ 0 w 9134669"/>
              <a:gd name="connsiteY0" fmla="*/ 111968 h 1278294"/>
              <a:gd name="connsiteX1" fmla="*/ 6279502 w 9134669"/>
              <a:gd name="connsiteY1" fmla="*/ 1194319 h 1278294"/>
              <a:gd name="connsiteX2" fmla="*/ 9134669 w 9134669"/>
              <a:gd name="connsiteY2" fmla="*/ 0 h 1278294"/>
              <a:gd name="connsiteX3" fmla="*/ 9134669 w 9134669"/>
              <a:gd name="connsiteY3" fmla="*/ 83976 h 1278294"/>
              <a:gd name="connsiteX4" fmla="*/ 6270171 w 9134669"/>
              <a:gd name="connsiteY4" fmla="*/ 1278294 h 1278294"/>
              <a:gd name="connsiteX5" fmla="*/ 194 w 9134669"/>
              <a:gd name="connsiteY5" fmla="*/ 195943 h 1278294"/>
              <a:gd name="connsiteX6" fmla="*/ 0 w 9134669"/>
              <a:gd name="connsiteY6" fmla="*/ 111968 h 1278294"/>
              <a:gd name="connsiteX0" fmla="*/ 49877 w 9134540"/>
              <a:gd name="connsiteY0" fmla="*/ 42912 h 1278294"/>
              <a:gd name="connsiteX1" fmla="*/ 6279373 w 9134540"/>
              <a:gd name="connsiteY1" fmla="*/ 1194319 h 1278294"/>
              <a:gd name="connsiteX2" fmla="*/ 9134540 w 9134540"/>
              <a:gd name="connsiteY2" fmla="*/ 0 h 1278294"/>
              <a:gd name="connsiteX3" fmla="*/ 9134540 w 9134540"/>
              <a:gd name="connsiteY3" fmla="*/ 83976 h 1278294"/>
              <a:gd name="connsiteX4" fmla="*/ 6270042 w 9134540"/>
              <a:gd name="connsiteY4" fmla="*/ 1278294 h 1278294"/>
              <a:gd name="connsiteX5" fmla="*/ 65 w 9134540"/>
              <a:gd name="connsiteY5" fmla="*/ 195943 h 1278294"/>
              <a:gd name="connsiteX6" fmla="*/ 49877 w 9134540"/>
              <a:gd name="connsiteY6" fmla="*/ 42912 h 1278294"/>
              <a:gd name="connsiteX0" fmla="*/ 2252 w 9134540"/>
              <a:gd name="connsiteY0" fmla="*/ 116731 h 1278294"/>
              <a:gd name="connsiteX1" fmla="*/ 6279373 w 9134540"/>
              <a:gd name="connsiteY1" fmla="*/ 1194319 h 1278294"/>
              <a:gd name="connsiteX2" fmla="*/ 9134540 w 9134540"/>
              <a:gd name="connsiteY2" fmla="*/ 0 h 1278294"/>
              <a:gd name="connsiteX3" fmla="*/ 9134540 w 9134540"/>
              <a:gd name="connsiteY3" fmla="*/ 83976 h 1278294"/>
              <a:gd name="connsiteX4" fmla="*/ 6270042 w 9134540"/>
              <a:gd name="connsiteY4" fmla="*/ 1278294 h 1278294"/>
              <a:gd name="connsiteX5" fmla="*/ 65 w 9134540"/>
              <a:gd name="connsiteY5" fmla="*/ 195943 h 1278294"/>
              <a:gd name="connsiteX6" fmla="*/ 2252 w 9134540"/>
              <a:gd name="connsiteY6" fmla="*/ 116731 h 1278294"/>
              <a:gd name="connsiteX0" fmla="*/ 2252 w 9134540"/>
              <a:gd name="connsiteY0" fmla="*/ 116731 h 1278294"/>
              <a:gd name="connsiteX1" fmla="*/ 6279373 w 9134540"/>
              <a:gd name="connsiteY1" fmla="*/ 1234801 h 1278294"/>
              <a:gd name="connsiteX2" fmla="*/ 9134540 w 9134540"/>
              <a:gd name="connsiteY2" fmla="*/ 0 h 1278294"/>
              <a:gd name="connsiteX3" fmla="*/ 9134540 w 9134540"/>
              <a:gd name="connsiteY3" fmla="*/ 83976 h 1278294"/>
              <a:gd name="connsiteX4" fmla="*/ 6270042 w 9134540"/>
              <a:gd name="connsiteY4" fmla="*/ 1278294 h 1278294"/>
              <a:gd name="connsiteX5" fmla="*/ 65 w 9134540"/>
              <a:gd name="connsiteY5" fmla="*/ 195943 h 1278294"/>
              <a:gd name="connsiteX6" fmla="*/ 2252 w 9134540"/>
              <a:gd name="connsiteY6" fmla="*/ 116731 h 1278294"/>
              <a:gd name="connsiteX0" fmla="*/ 2252 w 9134540"/>
              <a:gd name="connsiteY0" fmla="*/ 116731 h 1278294"/>
              <a:gd name="connsiteX1" fmla="*/ 6307948 w 9134540"/>
              <a:gd name="connsiteY1" fmla="*/ 1189558 h 1278294"/>
              <a:gd name="connsiteX2" fmla="*/ 9134540 w 9134540"/>
              <a:gd name="connsiteY2" fmla="*/ 0 h 1278294"/>
              <a:gd name="connsiteX3" fmla="*/ 9134540 w 9134540"/>
              <a:gd name="connsiteY3" fmla="*/ 83976 h 1278294"/>
              <a:gd name="connsiteX4" fmla="*/ 6270042 w 9134540"/>
              <a:gd name="connsiteY4" fmla="*/ 1278294 h 1278294"/>
              <a:gd name="connsiteX5" fmla="*/ 65 w 9134540"/>
              <a:gd name="connsiteY5" fmla="*/ 195943 h 1278294"/>
              <a:gd name="connsiteX6" fmla="*/ 2252 w 9134540"/>
              <a:gd name="connsiteY6" fmla="*/ 116731 h 1278294"/>
              <a:gd name="connsiteX0" fmla="*/ 2252 w 9134540"/>
              <a:gd name="connsiteY0" fmla="*/ 116731 h 1228287"/>
              <a:gd name="connsiteX1" fmla="*/ 6307948 w 9134540"/>
              <a:gd name="connsiteY1" fmla="*/ 1189558 h 1228287"/>
              <a:gd name="connsiteX2" fmla="*/ 9134540 w 9134540"/>
              <a:gd name="connsiteY2" fmla="*/ 0 h 1228287"/>
              <a:gd name="connsiteX3" fmla="*/ 9134540 w 9134540"/>
              <a:gd name="connsiteY3" fmla="*/ 83976 h 1228287"/>
              <a:gd name="connsiteX4" fmla="*/ 6270042 w 9134540"/>
              <a:gd name="connsiteY4" fmla="*/ 1228287 h 1228287"/>
              <a:gd name="connsiteX5" fmla="*/ 65 w 9134540"/>
              <a:gd name="connsiteY5" fmla="*/ 195943 h 1228287"/>
              <a:gd name="connsiteX6" fmla="*/ 2252 w 9134540"/>
              <a:gd name="connsiteY6" fmla="*/ 116731 h 1228287"/>
              <a:gd name="connsiteX0" fmla="*/ 2252 w 9134540"/>
              <a:gd name="connsiteY0" fmla="*/ 116731 h 1266387"/>
              <a:gd name="connsiteX1" fmla="*/ 6307948 w 9134540"/>
              <a:gd name="connsiteY1" fmla="*/ 1189558 h 1266387"/>
              <a:gd name="connsiteX2" fmla="*/ 9134540 w 9134540"/>
              <a:gd name="connsiteY2" fmla="*/ 0 h 1266387"/>
              <a:gd name="connsiteX3" fmla="*/ 9134540 w 9134540"/>
              <a:gd name="connsiteY3" fmla="*/ 83976 h 1266387"/>
              <a:gd name="connsiteX4" fmla="*/ 6315286 w 9134540"/>
              <a:gd name="connsiteY4" fmla="*/ 1266387 h 1266387"/>
              <a:gd name="connsiteX5" fmla="*/ 65 w 9134540"/>
              <a:gd name="connsiteY5" fmla="*/ 195943 h 1266387"/>
              <a:gd name="connsiteX6" fmla="*/ 2252 w 9134540"/>
              <a:gd name="connsiteY6" fmla="*/ 116731 h 1266387"/>
              <a:gd name="connsiteX0" fmla="*/ 2252 w 9134540"/>
              <a:gd name="connsiteY0" fmla="*/ 152450 h 1302106"/>
              <a:gd name="connsiteX1" fmla="*/ 6307948 w 9134540"/>
              <a:gd name="connsiteY1" fmla="*/ 1225277 h 1302106"/>
              <a:gd name="connsiteX2" fmla="*/ 8932134 w 9134540"/>
              <a:gd name="connsiteY2" fmla="*/ 0 h 1302106"/>
              <a:gd name="connsiteX3" fmla="*/ 9134540 w 9134540"/>
              <a:gd name="connsiteY3" fmla="*/ 119695 h 1302106"/>
              <a:gd name="connsiteX4" fmla="*/ 6315286 w 9134540"/>
              <a:gd name="connsiteY4" fmla="*/ 1302106 h 1302106"/>
              <a:gd name="connsiteX5" fmla="*/ 65 w 9134540"/>
              <a:gd name="connsiteY5" fmla="*/ 231662 h 1302106"/>
              <a:gd name="connsiteX6" fmla="*/ 2252 w 9134540"/>
              <a:gd name="connsiteY6" fmla="*/ 152450 h 1302106"/>
              <a:gd name="connsiteX0" fmla="*/ 2252 w 9144066"/>
              <a:gd name="connsiteY0" fmla="*/ 121494 h 1271150"/>
              <a:gd name="connsiteX1" fmla="*/ 6307948 w 9144066"/>
              <a:gd name="connsiteY1" fmla="*/ 1194321 h 1271150"/>
              <a:gd name="connsiteX2" fmla="*/ 9144066 w 9144066"/>
              <a:gd name="connsiteY2" fmla="*/ 0 h 1271150"/>
              <a:gd name="connsiteX3" fmla="*/ 9134540 w 9144066"/>
              <a:gd name="connsiteY3" fmla="*/ 88739 h 1271150"/>
              <a:gd name="connsiteX4" fmla="*/ 6315286 w 9144066"/>
              <a:gd name="connsiteY4" fmla="*/ 1271150 h 1271150"/>
              <a:gd name="connsiteX5" fmla="*/ 65 w 9144066"/>
              <a:gd name="connsiteY5" fmla="*/ 200706 h 1271150"/>
              <a:gd name="connsiteX6" fmla="*/ 2252 w 9144066"/>
              <a:gd name="connsiteY6" fmla="*/ 121494 h 1271150"/>
              <a:gd name="connsiteX0" fmla="*/ 2252 w 9144066"/>
              <a:gd name="connsiteY0" fmla="*/ 121494 h 1271150"/>
              <a:gd name="connsiteX1" fmla="*/ 6307948 w 9144066"/>
              <a:gd name="connsiteY1" fmla="*/ 1194321 h 1271150"/>
              <a:gd name="connsiteX2" fmla="*/ 9144066 w 9144066"/>
              <a:gd name="connsiteY2" fmla="*/ 0 h 1271150"/>
              <a:gd name="connsiteX3" fmla="*/ 9051196 w 9144066"/>
              <a:gd name="connsiteY3" fmla="*/ 236376 h 1271150"/>
              <a:gd name="connsiteX4" fmla="*/ 6315286 w 9144066"/>
              <a:gd name="connsiteY4" fmla="*/ 1271150 h 1271150"/>
              <a:gd name="connsiteX5" fmla="*/ 65 w 9144066"/>
              <a:gd name="connsiteY5" fmla="*/ 200706 h 1271150"/>
              <a:gd name="connsiteX6" fmla="*/ 2252 w 9144066"/>
              <a:gd name="connsiteY6" fmla="*/ 121494 h 1271150"/>
              <a:gd name="connsiteX0" fmla="*/ 2252 w 9144066"/>
              <a:gd name="connsiteY0" fmla="*/ 121494 h 1271150"/>
              <a:gd name="connsiteX1" fmla="*/ 6307948 w 9144066"/>
              <a:gd name="connsiteY1" fmla="*/ 1194321 h 1271150"/>
              <a:gd name="connsiteX2" fmla="*/ 9144066 w 9144066"/>
              <a:gd name="connsiteY2" fmla="*/ 0 h 1271150"/>
              <a:gd name="connsiteX3" fmla="*/ 9141683 w 9144066"/>
              <a:gd name="connsiteY3" fmla="*/ 79214 h 1271150"/>
              <a:gd name="connsiteX4" fmla="*/ 6315286 w 9144066"/>
              <a:gd name="connsiteY4" fmla="*/ 1271150 h 1271150"/>
              <a:gd name="connsiteX5" fmla="*/ 65 w 9144066"/>
              <a:gd name="connsiteY5" fmla="*/ 200706 h 1271150"/>
              <a:gd name="connsiteX6" fmla="*/ 2252 w 9144066"/>
              <a:gd name="connsiteY6" fmla="*/ 121494 h 127115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9144066" h="1271150">
                <a:moveTo>
                  <a:pt x="2252" y="121494"/>
                </a:moveTo>
                <a:lnTo>
                  <a:pt x="6307948" y="1194321"/>
                </a:lnTo>
                <a:lnTo>
                  <a:pt x="9144066" y="0"/>
                </a:lnTo>
                <a:cubicBezTo>
                  <a:pt x="9143272" y="26405"/>
                  <a:pt x="9142477" y="52809"/>
                  <a:pt x="9141683" y="79214"/>
                </a:cubicBezTo>
                <a:lnTo>
                  <a:pt x="6315286" y="1271150"/>
                </a:lnTo>
                <a:lnTo>
                  <a:pt x="65" y="200706"/>
                </a:lnTo>
                <a:cubicBezTo>
                  <a:pt x="0" y="172714"/>
                  <a:pt x="2317" y="149486"/>
                  <a:pt x="2252" y="121494"/>
                </a:cubicBez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Date Placeholder 3"/>
          <p:cNvSpPr>
            <a:spLocks noGrp="1"/>
          </p:cNvSpPr>
          <p:nvPr>
            <p:ph type="dt" sz="half" idx="10"/>
          </p:nvPr>
        </p:nvSpPr>
        <p:spPr/>
        <p:txBody>
          <a:bodyPr/>
          <a:lstStyle/>
          <a:p>
            <a:fld id="{9EB5ECD5-515E-4817-8A06-1D2ED2C83850}" type="datetime4">
              <a:rPr lang="en-US" smtClean="0"/>
              <a:pPr/>
              <a:t>April 13, 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normAutofit/>
          </a:bodyPr>
          <a:lstStyle/>
          <a:p>
            <a:fld id="{1D72EBF8-7CF5-44B7-B2BF-E22DE4D0703D}"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7" name="Freeform 6"/>
          <p:cNvSpPr/>
          <p:nvPr/>
        </p:nvSpPr>
        <p:spPr>
          <a:xfrm>
            <a:off x="0" y="5457825"/>
            <a:ext cx="7239000" cy="1400175"/>
          </a:xfrm>
          <a:custGeom>
            <a:avLst/>
            <a:gdLst>
              <a:gd name="connsiteX0" fmla="*/ 0 w 9134475"/>
              <a:gd name="connsiteY0" fmla="*/ 142875 h 1323975"/>
              <a:gd name="connsiteX1" fmla="*/ 6305550 w 9134475"/>
              <a:gd name="connsiteY1" fmla="*/ 1209675 h 1323975"/>
              <a:gd name="connsiteX2" fmla="*/ 9134475 w 9134475"/>
              <a:gd name="connsiteY2" fmla="*/ 0 h 1323975"/>
              <a:gd name="connsiteX3" fmla="*/ 9134475 w 9134475"/>
              <a:gd name="connsiteY3" fmla="*/ 1323975 h 1323975"/>
              <a:gd name="connsiteX4" fmla="*/ 0 w 9134475"/>
              <a:gd name="connsiteY4" fmla="*/ 1323975 h 1323975"/>
              <a:gd name="connsiteX5" fmla="*/ 0 w 9134475"/>
              <a:gd name="connsiteY5" fmla="*/ 142875 h 1323975"/>
              <a:gd name="connsiteX0" fmla="*/ 0 w 9134475"/>
              <a:gd name="connsiteY0" fmla="*/ 0 h 1181100"/>
              <a:gd name="connsiteX1" fmla="*/ 6305550 w 9134475"/>
              <a:gd name="connsiteY1" fmla="*/ 1066800 h 1181100"/>
              <a:gd name="connsiteX2" fmla="*/ 9134475 w 9134475"/>
              <a:gd name="connsiteY2" fmla="*/ 1181100 h 1181100"/>
              <a:gd name="connsiteX3" fmla="*/ 0 w 9134475"/>
              <a:gd name="connsiteY3" fmla="*/ 1181100 h 1181100"/>
              <a:gd name="connsiteX4" fmla="*/ 0 w 9134475"/>
              <a:gd name="connsiteY4" fmla="*/ 0 h 1181100"/>
              <a:gd name="connsiteX0" fmla="*/ 0 w 6494783"/>
              <a:gd name="connsiteY0" fmla="*/ 0 h 1181100"/>
              <a:gd name="connsiteX1" fmla="*/ 6305550 w 6494783"/>
              <a:gd name="connsiteY1" fmla="*/ 1066800 h 1181100"/>
              <a:gd name="connsiteX2" fmla="*/ 6494783 w 6494783"/>
              <a:gd name="connsiteY2" fmla="*/ 1181100 h 1181100"/>
              <a:gd name="connsiteX3" fmla="*/ 0 w 6494783"/>
              <a:gd name="connsiteY3" fmla="*/ 1181100 h 1181100"/>
              <a:gd name="connsiteX4" fmla="*/ 0 w 6494783"/>
              <a:gd name="connsiteY4" fmla="*/ 0 h 1181100"/>
              <a:gd name="connsiteX0" fmla="*/ 0 w 6494783"/>
              <a:gd name="connsiteY0" fmla="*/ 0 h 1181100"/>
              <a:gd name="connsiteX1" fmla="*/ 6494783 w 6494783"/>
              <a:gd name="connsiteY1" fmla="*/ 1181100 h 1181100"/>
              <a:gd name="connsiteX2" fmla="*/ 0 w 6494783"/>
              <a:gd name="connsiteY2" fmla="*/ 1181100 h 1181100"/>
              <a:gd name="connsiteX3" fmla="*/ 0 w 6494783"/>
              <a:gd name="connsiteY3" fmla="*/ 0 h 1181100"/>
              <a:gd name="connsiteX0" fmla="*/ 0 w 7415827"/>
              <a:gd name="connsiteY0" fmla="*/ 0 h 1181100"/>
              <a:gd name="connsiteX1" fmla="*/ 7415827 w 7415827"/>
              <a:gd name="connsiteY1" fmla="*/ 866775 h 1181100"/>
              <a:gd name="connsiteX2" fmla="*/ 0 w 7415827"/>
              <a:gd name="connsiteY2" fmla="*/ 1181100 h 1181100"/>
              <a:gd name="connsiteX3" fmla="*/ 0 w 7415827"/>
              <a:gd name="connsiteY3" fmla="*/ 0 h 1181100"/>
              <a:gd name="connsiteX0" fmla="*/ 0 w 7415827"/>
              <a:gd name="connsiteY0" fmla="*/ 0 h 1571625"/>
              <a:gd name="connsiteX1" fmla="*/ 7415827 w 7415827"/>
              <a:gd name="connsiteY1" fmla="*/ 866775 h 1571625"/>
              <a:gd name="connsiteX2" fmla="*/ 0 w 7415827"/>
              <a:gd name="connsiteY2" fmla="*/ 1571625 h 1571625"/>
              <a:gd name="connsiteX3" fmla="*/ 0 w 7415827"/>
              <a:gd name="connsiteY3" fmla="*/ 0 h 1571625"/>
              <a:gd name="connsiteX0" fmla="*/ 0 w 7415827"/>
              <a:gd name="connsiteY0" fmla="*/ 0 h 1571625"/>
              <a:gd name="connsiteX1" fmla="*/ 7415827 w 7415827"/>
              <a:gd name="connsiteY1" fmla="*/ 866775 h 1571625"/>
              <a:gd name="connsiteX2" fmla="*/ 1823096 w 7415827"/>
              <a:gd name="connsiteY2" fmla="*/ 1571625 h 1571625"/>
              <a:gd name="connsiteX3" fmla="*/ 0 w 7415827"/>
              <a:gd name="connsiteY3" fmla="*/ 1571625 h 1571625"/>
              <a:gd name="connsiteX4" fmla="*/ 0 w 7415827"/>
              <a:gd name="connsiteY4" fmla="*/ 0 h 1571625"/>
              <a:gd name="connsiteX0" fmla="*/ 0 w 7216426"/>
              <a:gd name="connsiteY0" fmla="*/ 0 h 1571625"/>
              <a:gd name="connsiteX1" fmla="*/ 7216426 w 7216426"/>
              <a:gd name="connsiteY1" fmla="*/ 1038225 h 1571625"/>
              <a:gd name="connsiteX2" fmla="*/ 1823096 w 7216426"/>
              <a:gd name="connsiteY2" fmla="*/ 1571625 h 1571625"/>
              <a:gd name="connsiteX3" fmla="*/ 0 w 7216426"/>
              <a:gd name="connsiteY3" fmla="*/ 1571625 h 1571625"/>
              <a:gd name="connsiteX4" fmla="*/ 0 w 7216426"/>
              <a:gd name="connsiteY4" fmla="*/ 0 h 1571625"/>
              <a:gd name="connsiteX0" fmla="*/ 0 w 7216426"/>
              <a:gd name="connsiteY0" fmla="*/ 0 h 914400"/>
              <a:gd name="connsiteX1" fmla="*/ 7216426 w 7216426"/>
              <a:gd name="connsiteY1" fmla="*/ 381000 h 914400"/>
              <a:gd name="connsiteX2" fmla="*/ 1823096 w 7216426"/>
              <a:gd name="connsiteY2" fmla="*/ 914400 h 914400"/>
              <a:gd name="connsiteX3" fmla="*/ 0 w 7216426"/>
              <a:gd name="connsiteY3" fmla="*/ 914400 h 914400"/>
              <a:gd name="connsiteX4" fmla="*/ 0 w 7216426"/>
              <a:gd name="connsiteY4" fmla="*/ 0 h 914400"/>
              <a:gd name="connsiteX0" fmla="*/ 0 w 7216426"/>
              <a:gd name="connsiteY0" fmla="*/ 0 h 1400175"/>
              <a:gd name="connsiteX1" fmla="*/ 7216426 w 7216426"/>
              <a:gd name="connsiteY1" fmla="*/ 866775 h 1400175"/>
              <a:gd name="connsiteX2" fmla="*/ 1823096 w 7216426"/>
              <a:gd name="connsiteY2" fmla="*/ 1400175 h 1400175"/>
              <a:gd name="connsiteX3" fmla="*/ 0 w 7216426"/>
              <a:gd name="connsiteY3" fmla="*/ 1400175 h 1400175"/>
              <a:gd name="connsiteX4" fmla="*/ 0 w 7216426"/>
              <a:gd name="connsiteY4" fmla="*/ 0 h 140017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216426" h="1400175">
                <a:moveTo>
                  <a:pt x="0" y="0"/>
                </a:moveTo>
                <a:lnTo>
                  <a:pt x="7216426" y="866775"/>
                </a:lnTo>
                <a:lnTo>
                  <a:pt x="1823096" y="1400175"/>
                </a:lnTo>
                <a:lnTo>
                  <a:pt x="0" y="1400175"/>
                </a:lnTo>
                <a:lnTo>
                  <a:pt x="0" y="0"/>
                </a:lnTo>
                <a:close/>
              </a:path>
            </a:pathLst>
          </a:custGeom>
          <a:gradFill>
            <a:gsLst>
              <a:gs pos="0">
                <a:schemeClr val="accent1"/>
              </a:gs>
              <a:gs pos="52000">
                <a:schemeClr val="accent1">
                  <a:lumMod val="40000"/>
                  <a:lumOff val="60000"/>
                </a:schemeClr>
              </a:gs>
              <a:gs pos="66000">
                <a:schemeClr val="accent1"/>
              </a:gs>
            </a:gsLst>
            <a:lin ang="1662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Freeform 7"/>
          <p:cNvSpPr/>
          <p:nvPr/>
        </p:nvSpPr>
        <p:spPr>
          <a:xfrm>
            <a:off x="1807389" y="6148043"/>
            <a:ext cx="7338991" cy="711996"/>
          </a:xfrm>
          <a:custGeom>
            <a:avLst/>
            <a:gdLst>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666750 h 2114550"/>
              <a:gd name="connsiteX1" fmla="*/ 9144000 w 9144000"/>
              <a:gd name="connsiteY1" fmla="*/ 0 h 2114550"/>
              <a:gd name="connsiteX2" fmla="*/ 9144000 w 9144000"/>
              <a:gd name="connsiteY2" fmla="*/ 914400 h 2114550"/>
              <a:gd name="connsiteX3" fmla="*/ 6334125 w 9144000"/>
              <a:gd name="connsiteY3" fmla="*/ 2114550 h 2114550"/>
              <a:gd name="connsiteX4" fmla="*/ 0 w 9144000"/>
              <a:gd name="connsiteY4" fmla="*/ 1047750 h 2114550"/>
              <a:gd name="connsiteX5" fmla="*/ 9525 w 9144000"/>
              <a:gd name="connsiteY5" fmla="*/ 666750 h 2114550"/>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6334125 w 9144000"/>
              <a:gd name="connsiteY4" fmla="*/ 1457325 h 1581150"/>
              <a:gd name="connsiteX5" fmla="*/ 0 w 9144000"/>
              <a:gd name="connsiteY5" fmla="*/ 390525 h 1581150"/>
              <a:gd name="connsiteX6" fmla="*/ 9525 w 9144000"/>
              <a:gd name="connsiteY6" fmla="*/ 9525 h 1581150"/>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390525 h 1581150"/>
              <a:gd name="connsiteX5" fmla="*/ 9525 w 9144000"/>
              <a:gd name="connsiteY5" fmla="*/ 9525 h 1581150"/>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9525 w 9144000"/>
              <a:gd name="connsiteY5" fmla="*/ 9525 h 1581150"/>
              <a:gd name="connsiteX0" fmla="*/ 342207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342207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9134495 w 9144000"/>
              <a:gd name="connsiteY4" fmla="*/ 1572115 h 1581150"/>
              <a:gd name="connsiteX5" fmla="*/ 0 w 9144000"/>
              <a:gd name="connsiteY5" fmla="*/ 1571625 h 1581150"/>
              <a:gd name="connsiteX6" fmla="*/ 20 w 9144000"/>
              <a:gd name="connsiteY6" fmla="*/ 1323975 h 1581150"/>
              <a:gd name="connsiteX0" fmla="*/ 20 w 9144000"/>
              <a:gd name="connsiteY0" fmla="*/ 1323975 h 1581150"/>
              <a:gd name="connsiteX1" fmla="*/ 9144000 w 9144000"/>
              <a:gd name="connsiteY1" fmla="*/ 0 h 1581150"/>
              <a:gd name="connsiteX2" fmla="*/ 9144000 w 9144000"/>
              <a:gd name="connsiteY2" fmla="*/ 1581150 h 1581150"/>
              <a:gd name="connsiteX3" fmla="*/ 9134495 w 9144000"/>
              <a:gd name="connsiteY3" fmla="*/ 1572115 h 1581150"/>
              <a:gd name="connsiteX4" fmla="*/ 0 w 9144000"/>
              <a:gd name="connsiteY4" fmla="*/ 1571625 h 1581150"/>
              <a:gd name="connsiteX5" fmla="*/ 20 w 9144000"/>
              <a:gd name="connsiteY5" fmla="*/ 1323975 h 1581150"/>
              <a:gd name="connsiteX0" fmla="*/ 20 w 9144000"/>
              <a:gd name="connsiteY0" fmla="*/ 456601 h 713776"/>
              <a:gd name="connsiteX1" fmla="*/ 8611709 w 9144000"/>
              <a:gd name="connsiteY1" fmla="*/ 0 h 713776"/>
              <a:gd name="connsiteX2" fmla="*/ 9144000 w 9144000"/>
              <a:gd name="connsiteY2" fmla="*/ 713776 h 713776"/>
              <a:gd name="connsiteX3" fmla="*/ 9134495 w 9144000"/>
              <a:gd name="connsiteY3" fmla="*/ 704741 h 713776"/>
              <a:gd name="connsiteX4" fmla="*/ 0 w 9144000"/>
              <a:gd name="connsiteY4" fmla="*/ 704251 h 713776"/>
              <a:gd name="connsiteX5" fmla="*/ 20 w 9144000"/>
              <a:gd name="connsiteY5" fmla="*/ 456601 h 713776"/>
              <a:gd name="connsiteX0" fmla="*/ 20 w 9144000"/>
              <a:gd name="connsiteY0" fmla="*/ 818007 h 1075182"/>
              <a:gd name="connsiteX1" fmla="*/ 9124990 w 9144000"/>
              <a:gd name="connsiteY1" fmla="*/ 0 h 1075182"/>
              <a:gd name="connsiteX2" fmla="*/ 9144000 w 9144000"/>
              <a:gd name="connsiteY2" fmla="*/ 1075182 h 1075182"/>
              <a:gd name="connsiteX3" fmla="*/ 9134495 w 9144000"/>
              <a:gd name="connsiteY3" fmla="*/ 1066147 h 1075182"/>
              <a:gd name="connsiteX4" fmla="*/ 0 w 9144000"/>
              <a:gd name="connsiteY4" fmla="*/ 1065657 h 1075182"/>
              <a:gd name="connsiteX5" fmla="*/ 20 w 9144000"/>
              <a:gd name="connsiteY5" fmla="*/ 818007 h 1075182"/>
              <a:gd name="connsiteX0" fmla="*/ 20 w 9144000"/>
              <a:gd name="connsiteY0" fmla="*/ 176512 h 433687"/>
              <a:gd name="connsiteX1" fmla="*/ 8782802 w 9144000"/>
              <a:gd name="connsiteY1" fmla="*/ 0 h 433687"/>
              <a:gd name="connsiteX2" fmla="*/ 9144000 w 9144000"/>
              <a:gd name="connsiteY2" fmla="*/ 433687 h 433687"/>
              <a:gd name="connsiteX3" fmla="*/ 9134495 w 9144000"/>
              <a:gd name="connsiteY3" fmla="*/ 424652 h 433687"/>
              <a:gd name="connsiteX4" fmla="*/ 0 w 9144000"/>
              <a:gd name="connsiteY4" fmla="*/ 424162 h 433687"/>
              <a:gd name="connsiteX5" fmla="*/ 20 w 9144000"/>
              <a:gd name="connsiteY5" fmla="*/ 176512 h 433687"/>
              <a:gd name="connsiteX0" fmla="*/ 20 w 9144000"/>
              <a:gd name="connsiteY0" fmla="*/ 411426 h 668601"/>
              <a:gd name="connsiteX1" fmla="*/ 9124989 w 9144000"/>
              <a:gd name="connsiteY1" fmla="*/ 0 h 668601"/>
              <a:gd name="connsiteX2" fmla="*/ 9144000 w 9144000"/>
              <a:gd name="connsiteY2" fmla="*/ 668601 h 668601"/>
              <a:gd name="connsiteX3" fmla="*/ 9134495 w 9144000"/>
              <a:gd name="connsiteY3" fmla="*/ 659566 h 668601"/>
              <a:gd name="connsiteX4" fmla="*/ 0 w 9144000"/>
              <a:gd name="connsiteY4" fmla="*/ 659076 h 668601"/>
              <a:gd name="connsiteX5" fmla="*/ 20 w 9144000"/>
              <a:gd name="connsiteY5" fmla="*/ 411426 h 668601"/>
              <a:gd name="connsiteX0" fmla="*/ 20 w 9144000"/>
              <a:gd name="connsiteY0" fmla="*/ 998711 h 1081261"/>
              <a:gd name="connsiteX1" fmla="*/ 9124989 w 9144000"/>
              <a:gd name="connsiteY1" fmla="*/ 0 h 1081261"/>
              <a:gd name="connsiteX2" fmla="*/ 9144000 w 9144000"/>
              <a:gd name="connsiteY2" fmla="*/ 668601 h 1081261"/>
              <a:gd name="connsiteX3" fmla="*/ 9134495 w 9144000"/>
              <a:gd name="connsiteY3" fmla="*/ 659566 h 1081261"/>
              <a:gd name="connsiteX4" fmla="*/ 0 w 9144000"/>
              <a:gd name="connsiteY4" fmla="*/ 659076 h 1081261"/>
              <a:gd name="connsiteX5" fmla="*/ 20 w 9144000"/>
              <a:gd name="connsiteY5" fmla="*/ 998711 h 1081261"/>
              <a:gd name="connsiteX0" fmla="*/ 2243247 w 9144000"/>
              <a:gd name="connsiteY0" fmla="*/ 619235 h 701785"/>
              <a:gd name="connsiteX1" fmla="*/ 9124989 w 9144000"/>
              <a:gd name="connsiteY1" fmla="*/ 0 h 701785"/>
              <a:gd name="connsiteX2" fmla="*/ 9144000 w 9144000"/>
              <a:gd name="connsiteY2" fmla="*/ 668601 h 701785"/>
              <a:gd name="connsiteX3" fmla="*/ 9134495 w 9144000"/>
              <a:gd name="connsiteY3" fmla="*/ 659566 h 701785"/>
              <a:gd name="connsiteX4" fmla="*/ 0 w 9144000"/>
              <a:gd name="connsiteY4" fmla="*/ 659076 h 701785"/>
              <a:gd name="connsiteX5" fmla="*/ 2243247 w 9144000"/>
              <a:gd name="connsiteY5" fmla="*/ 619235 h 701785"/>
              <a:gd name="connsiteX0" fmla="*/ 7 w 6900760"/>
              <a:gd name="connsiteY0" fmla="*/ 619235 h 1354783"/>
              <a:gd name="connsiteX1" fmla="*/ 6881749 w 6900760"/>
              <a:gd name="connsiteY1" fmla="*/ 0 h 1354783"/>
              <a:gd name="connsiteX2" fmla="*/ 6900760 w 6900760"/>
              <a:gd name="connsiteY2" fmla="*/ 668601 h 1354783"/>
              <a:gd name="connsiteX3" fmla="*/ 6891255 w 6900760"/>
              <a:gd name="connsiteY3" fmla="*/ 659566 h 1354783"/>
              <a:gd name="connsiteX4" fmla="*/ 684361 w 6900760"/>
              <a:gd name="connsiteY4" fmla="*/ 1354783 h 1354783"/>
              <a:gd name="connsiteX5" fmla="*/ 7 w 6900760"/>
              <a:gd name="connsiteY5" fmla="*/ 619235 h 1354783"/>
              <a:gd name="connsiteX0" fmla="*/ 0 w 6900753"/>
              <a:gd name="connsiteY0" fmla="*/ 619235 h 668601"/>
              <a:gd name="connsiteX1" fmla="*/ 6881742 w 6900753"/>
              <a:gd name="connsiteY1" fmla="*/ 0 h 668601"/>
              <a:gd name="connsiteX2" fmla="*/ 6900753 w 6900753"/>
              <a:gd name="connsiteY2" fmla="*/ 668601 h 668601"/>
              <a:gd name="connsiteX3" fmla="*/ 6891248 w 6900753"/>
              <a:gd name="connsiteY3" fmla="*/ 659566 h 668601"/>
              <a:gd name="connsiteX4" fmla="*/ 0 w 6900753"/>
              <a:gd name="connsiteY4" fmla="*/ 619235 h 668601"/>
              <a:gd name="connsiteX0" fmla="*/ 0 w 6263905"/>
              <a:gd name="connsiteY0" fmla="*/ 1197485 h 1197485"/>
              <a:gd name="connsiteX1" fmla="*/ 6244894 w 6263905"/>
              <a:gd name="connsiteY1" fmla="*/ 0 h 1197485"/>
              <a:gd name="connsiteX2" fmla="*/ 6263905 w 6263905"/>
              <a:gd name="connsiteY2" fmla="*/ 668601 h 1197485"/>
              <a:gd name="connsiteX3" fmla="*/ 6254400 w 6263905"/>
              <a:gd name="connsiteY3" fmla="*/ 659566 h 1197485"/>
              <a:gd name="connsiteX4" fmla="*/ 0 w 6263905"/>
              <a:gd name="connsiteY4" fmla="*/ 1197485 h 1197485"/>
              <a:gd name="connsiteX0" fmla="*/ 0 w 7318982"/>
              <a:gd name="connsiteY0" fmla="*/ 673446 h 673446"/>
              <a:gd name="connsiteX1" fmla="*/ 7299971 w 7318982"/>
              <a:gd name="connsiteY1" fmla="*/ 0 h 673446"/>
              <a:gd name="connsiteX2" fmla="*/ 7318982 w 7318982"/>
              <a:gd name="connsiteY2" fmla="*/ 668601 h 673446"/>
              <a:gd name="connsiteX3" fmla="*/ 7309477 w 7318982"/>
              <a:gd name="connsiteY3" fmla="*/ 659566 h 673446"/>
              <a:gd name="connsiteX4" fmla="*/ 0 w 7318982"/>
              <a:gd name="connsiteY4" fmla="*/ 673446 h 673446"/>
              <a:gd name="connsiteX0" fmla="*/ 0 w 7318982"/>
              <a:gd name="connsiteY0" fmla="*/ 673446 h 673446"/>
              <a:gd name="connsiteX1" fmla="*/ 7299971 w 7318982"/>
              <a:gd name="connsiteY1" fmla="*/ 0 h 673446"/>
              <a:gd name="connsiteX2" fmla="*/ 7318982 w 7318982"/>
              <a:gd name="connsiteY2" fmla="*/ 668601 h 673446"/>
              <a:gd name="connsiteX3" fmla="*/ 0 w 7318982"/>
              <a:gd name="connsiteY3" fmla="*/ 673446 h 673446"/>
              <a:gd name="connsiteX0" fmla="*/ 0 w 7318982"/>
              <a:gd name="connsiteY0" fmla="*/ 526624 h 526624"/>
              <a:gd name="connsiteX1" fmla="*/ 7166898 w 7318982"/>
              <a:gd name="connsiteY1" fmla="*/ 0 h 526624"/>
              <a:gd name="connsiteX2" fmla="*/ 7318982 w 7318982"/>
              <a:gd name="connsiteY2" fmla="*/ 521779 h 526624"/>
              <a:gd name="connsiteX3" fmla="*/ 0 w 7318982"/>
              <a:gd name="connsiteY3" fmla="*/ 526624 h 526624"/>
              <a:gd name="connsiteX0" fmla="*/ 0 w 7323733"/>
              <a:gd name="connsiteY0" fmla="*/ 673445 h 673445"/>
              <a:gd name="connsiteX1" fmla="*/ 7323733 w 7323733"/>
              <a:gd name="connsiteY1" fmla="*/ 0 h 673445"/>
              <a:gd name="connsiteX2" fmla="*/ 7318982 w 7323733"/>
              <a:gd name="connsiteY2" fmla="*/ 668600 h 673445"/>
              <a:gd name="connsiteX3" fmla="*/ 0 w 7323733"/>
              <a:gd name="connsiteY3" fmla="*/ 673445 h 673445"/>
              <a:gd name="connsiteX0" fmla="*/ 0 w 7323733"/>
              <a:gd name="connsiteY0" fmla="*/ 673445 h 673445"/>
              <a:gd name="connsiteX1" fmla="*/ 7323733 w 7323733"/>
              <a:gd name="connsiteY1" fmla="*/ 0 h 673445"/>
              <a:gd name="connsiteX2" fmla="*/ 7145512 w 7323733"/>
              <a:gd name="connsiteY2" fmla="*/ 352371 h 673445"/>
              <a:gd name="connsiteX3" fmla="*/ 0 w 7323733"/>
              <a:gd name="connsiteY3" fmla="*/ 673445 h 673445"/>
              <a:gd name="connsiteX0" fmla="*/ 0 w 7323733"/>
              <a:gd name="connsiteY0" fmla="*/ 673445 h 675378"/>
              <a:gd name="connsiteX1" fmla="*/ 7323733 w 7323733"/>
              <a:gd name="connsiteY1" fmla="*/ 0 h 675378"/>
              <a:gd name="connsiteX2" fmla="*/ 7318982 w 7323733"/>
              <a:gd name="connsiteY2" fmla="*/ 675378 h 675378"/>
              <a:gd name="connsiteX3" fmla="*/ 0 w 7323733"/>
              <a:gd name="connsiteY3" fmla="*/ 673445 h 675378"/>
              <a:gd name="connsiteX0" fmla="*/ 0 w 7323733"/>
              <a:gd name="connsiteY0" fmla="*/ 673445 h 673445"/>
              <a:gd name="connsiteX1" fmla="*/ 7323733 w 7323733"/>
              <a:gd name="connsiteY1" fmla="*/ 0 h 673445"/>
              <a:gd name="connsiteX2" fmla="*/ 7202544 w 7323733"/>
              <a:gd name="connsiteY2" fmla="*/ 490158 h 673445"/>
              <a:gd name="connsiteX3" fmla="*/ 0 w 7323733"/>
              <a:gd name="connsiteY3" fmla="*/ 673445 h 673445"/>
              <a:gd name="connsiteX0" fmla="*/ 0 w 7323733"/>
              <a:gd name="connsiteY0" fmla="*/ 673445 h 675379"/>
              <a:gd name="connsiteX1" fmla="*/ 7323733 w 7323733"/>
              <a:gd name="connsiteY1" fmla="*/ 0 h 675379"/>
              <a:gd name="connsiteX2" fmla="*/ 7321359 w 7323733"/>
              <a:gd name="connsiteY2" fmla="*/ 675379 h 675379"/>
              <a:gd name="connsiteX3" fmla="*/ 0 w 7323733"/>
              <a:gd name="connsiteY3" fmla="*/ 673445 h 675379"/>
            </a:gdLst>
            <a:ahLst/>
            <a:cxnLst>
              <a:cxn ang="0">
                <a:pos x="connsiteX0" y="connsiteY0"/>
              </a:cxn>
              <a:cxn ang="0">
                <a:pos x="connsiteX1" y="connsiteY1"/>
              </a:cxn>
              <a:cxn ang="0">
                <a:pos x="connsiteX2" y="connsiteY2"/>
              </a:cxn>
              <a:cxn ang="0">
                <a:pos x="connsiteX3" y="connsiteY3"/>
              </a:cxn>
            </a:cxnLst>
            <a:rect l="l" t="t" r="r" b="b"/>
            <a:pathLst>
              <a:path w="7323733" h="675379">
                <a:moveTo>
                  <a:pt x="0" y="673445"/>
                </a:moveTo>
                <a:lnTo>
                  <a:pt x="7323733" y="0"/>
                </a:lnTo>
                <a:cubicBezTo>
                  <a:pt x="7322149" y="222867"/>
                  <a:pt x="7322943" y="452512"/>
                  <a:pt x="7321359" y="675379"/>
                </a:cubicBezTo>
                <a:lnTo>
                  <a:pt x="0" y="673445"/>
                </a:lnTo>
                <a:close/>
              </a:path>
            </a:pathLst>
          </a:custGeom>
          <a:gradFill>
            <a:gsLst>
              <a:gs pos="28000">
                <a:schemeClr val="accent3"/>
              </a:gs>
              <a:gs pos="40000">
                <a:schemeClr val="accent3">
                  <a:lumMod val="40000"/>
                  <a:lumOff val="60000"/>
                </a:schemeClr>
              </a:gs>
              <a:gs pos="48000">
                <a:schemeClr val="accent3"/>
              </a:gs>
            </a:gsLst>
            <a:lin ang="159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a:xfrm>
            <a:off x="685800" y="1600201"/>
            <a:ext cx="7772400" cy="3733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9" name="Freeform 8"/>
          <p:cNvSpPr/>
          <p:nvPr/>
        </p:nvSpPr>
        <p:spPr>
          <a:xfrm>
            <a:off x="-196" y="5412337"/>
            <a:ext cx="7605568" cy="927910"/>
          </a:xfrm>
          <a:custGeom>
            <a:avLst/>
            <a:gdLst>
              <a:gd name="connsiteX0" fmla="*/ 0 w 7436498"/>
              <a:gd name="connsiteY0" fmla="*/ 0 h 951723"/>
              <a:gd name="connsiteX1" fmla="*/ 0 w 7436498"/>
              <a:gd name="connsiteY1" fmla="*/ 139959 h 951723"/>
              <a:gd name="connsiteX2" fmla="*/ 7053942 w 7436498"/>
              <a:gd name="connsiteY2" fmla="*/ 951723 h 951723"/>
              <a:gd name="connsiteX3" fmla="*/ 7436498 w 7436498"/>
              <a:gd name="connsiteY3" fmla="*/ 914400 h 951723"/>
              <a:gd name="connsiteX4" fmla="*/ 0 w 7436498"/>
              <a:gd name="connsiteY4" fmla="*/ 0 h 951723"/>
              <a:gd name="connsiteX0" fmla="*/ 190500 w 7436498"/>
              <a:gd name="connsiteY0" fmla="*/ 0 h 1004110"/>
              <a:gd name="connsiteX1" fmla="*/ 0 w 7436498"/>
              <a:gd name="connsiteY1" fmla="*/ 192346 h 1004110"/>
              <a:gd name="connsiteX2" fmla="*/ 7053942 w 7436498"/>
              <a:gd name="connsiteY2" fmla="*/ 1004110 h 1004110"/>
              <a:gd name="connsiteX3" fmla="*/ 7436498 w 7436498"/>
              <a:gd name="connsiteY3" fmla="*/ 966787 h 1004110"/>
              <a:gd name="connsiteX4" fmla="*/ 190500 w 7436498"/>
              <a:gd name="connsiteY4" fmla="*/ 0 h 1004110"/>
              <a:gd name="connsiteX0" fmla="*/ 0 w 7448404"/>
              <a:gd name="connsiteY0" fmla="*/ 0 h 923148"/>
              <a:gd name="connsiteX1" fmla="*/ 11906 w 7448404"/>
              <a:gd name="connsiteY1" fmla="*/ 111384 h 923148"/>
              <a:gd name="connsiteX2" fmla="*/ 7065848 w 7448404"/>
              <a:gd name="connsiteY2" fmla="*/ 923148 h 923148"/>
              <a:gd name="connsiteX3" fmla="*/ 7448404 w 7448404"/>
              <a:gd name="connsiteY3" fmla="*/ 885825 h 923148"/>
              <a:gd name="connsiteX4" fmla="*/ 0 w 7448404"/>
              <a:gd name="connsiteY4" fmla="*/ 0 h 923148"/>
              <a:gd name="connsiteX0" fmla="*/ 0 w 7448404"/>
              <a:gd name="connsiteY0" fmla="*/ 0 h 923148"/>
              <a:gd name="connsiteX1" fmla="*/ 164306 w 7448404"/>
              <a:gd name="connsiteY1" fmla="*/ 68522 h 923148"/>
              <a:gd name="connsiteX2" fmla="*/ 7065848 w 7448404"/>
              <a:gd name="connsiteY2" fmla="*/ 923148 h 923148"/>
              <a:gd name="connsiteX3" fmla="*/ 7448404 w 7448404"/>
              <a:gd name="connsiteY3" fmla="*/ 885825 h 923148"/>
              <a:gd name="connsiteX4" fmla="*/ 0 w 7448404"/>
              <a:gd name="connsiteY4" fmla="*/ 0 h 923148"/>
              <a:gd name="connsiteX0" fmla="*/ 0 w 7448404"/>
              <a:gd name="connsiteY0" fmla="*/ 0 h 923148"/>
              <a:gd name="connsiteX1" fmla="*/ 302418 w 7448404"/>
              <a:gd name="connsiteY1" fmla="*/ 297122 h 923148"/>
              <a:gd name="connsiteX2" fmla="*/ 7065848 w 7448404"/>
              <a:gd name="connsiteY2" fmla="*/ 923148 h 923148"/>
              <a:gd name="connsiteX3" fmla="*/ 7448404 w 7448404"/>
              <a:gd name="connsiteY3" fmla="*/ 885825 h 923148"/>
              <a:gd name="connsiteX4" fmla="*/ 0 w 7448404"/>
              <a:gd name="connsiteY4" fmla="*/ 0 h 923148"/>
              <a:gd name="connsiteX0" fmla="*/ 1 w 7448405"/>
              <a:gd name="connsiteY0" fmla="*/ 0 h 923148"/>
              <a:gd name="connsiteX1" fmla="*/ 0 w 7448405"/>
              <a:gd name="connsiteY1" fmla="*/ 75665 h 923148"/>
              <a:gd name="connsiteX2" fmla="*/ 7065849 w 7448405"/>
              <a:gd name="connsiteY2" fmla="*/ 923148 h 923148"/>
              <a:gd name="connsiteX3" fmla="*/ 7448405 w 7448405"/>
              <a:gd name="connsiteY3" fmla="*/ 885825 h 923148"/>
              <a:gd name="connsiteX4" fmla="*/ 1 w 7448405"/>
              <a:gd name="connsiteY4" fmla="*/ 0 h 923148"/>
              <a:gd name="connsiteX0" fmla="*/ 1 w 7400780"/>
              <a:gd name="connsiteY0" fmla="*/ 0 h 928688"/>
              <a:gd name="connsiteX1" fmla="*/ 0 w 7400780"/>
              <a:gd name="connsiteY1" fmla="*/ 75665 h 928688"/>
              <a:gd name="connsiteX2" fmla="*/ 7065849 w 7400780"/>
              <a:gd name="connsiteY2" fmla="*/ 923148 h 928688"/>
              <a:gd name="connsiteX3" fmla="*/ 7400780 w 7400780"/>
              <a:gd name="connsiteY3" fmla="*/ 928688 h 928688"/>
              <a:gd name="connsiteX4" fmla="*/ 1 w 7400780"/>
              <a:gd name="connsiteY4" fmla="*/ 0 h 928688"/>
              <a:gd name="connsiteX0" fmla="*/ 1 w 7605568"/>
              <a:gd name="connsiteY0" fmla="*/ 0 h 923148"/>
              <a:gd name="connsiteX1" fmla="*/ 0 w 7605568"/>
              <a:gd name="connsiteY1" fmla="*/ 75665 h 923148"/>
              <a:gd name="connsiteX2" fmla="*/ 7065849 w 7605568"/>
              <a:gd name="connsiteY2" fmla="*/ 923148 h 923148"/>
              <a:gd name="connsiteX3" fmla="*/ 7605568 w 7605568"/>
              <a:gd name="connsiteY3" fmla="*/ 897732 h 923148"/>
              <a:gd name="connsiteX4" fmla="*/ 1 w 7605568"/>
              <a:gd name="connsiteY4" fmla="*/ 0 h 923148"/>
              <a:gd name="connsiteX0" fmla="*/ 1 w 7605568"/>
              <a:gd name="connsiteY0" fmla="*/ 0 h 897732"/>
              <a:gd name="connsiteX1" fmla="*/ 0 w 7605568"/>
              <a:gd name="connsiteY1" fmla="*/ 75665 h 897732"/>
              <a:gd name="connsiteX2" fmla="*/ 7065849 w 7605568"/>
              <a:gd name="connsiteY2" fmla="*/ 863617 h 897732"/>
              <a:gd name="connsiteX3" fmla="*/ 7605568 w 7605568"/>
              <a:gd name="connsiteY3" fmla="*/ 897732 h 897732"/>
              <a:gd name="connsiteX4" fmla="*/ 1 w 7605568"/>
              <a:gd name="connsiteY4" fmla="*/ 0 h 897732"/>
              <a:gd name="connsiteX0" fmla="*/ 1 w 7605568"/>
              <a:gd name="connsiteY0" fmla="*/ 0 h 927910"/>
              <a:gd name="connsiteX1" fmla="*/ 0 w 7605568"/>
              <a:gd name="connsiteY1" fmla="*/ 75665 h 927910"/>
              <a:gd name="connsiteX2" fmla="*/ 7225392 w 7605568"/>
              <a:gd name="connsiteY2" fmla="*/ 927910 h 927910"/>
              <a:gd name="connsiteX3" fmla="*/ 7605568 w 7605568"/>
              <a:gd name="connsiteY3" fmla="*/ 897732 h 927910"/>
              <a:gd name="connsiteX4" fmla="*/ 1 w 7605568"/>
              <a:gd name="connsiteY4" fmla="*/ 0 h 92791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605568" h="927910">
                <a:moveTo>
                  <a:pt x="1" y="0"/>
                </a:moveTo>
                <a:cubicBezTo>
                  <a:pt x="1" y="25222"/>
                  <a:pt x="0" y="50443"/>
                  <a:pt x="0" y="75665"/>
                </a:cubicBezTo>
                <a:lnTo>
                  <a:pt x="7225392" y="927910"/>
                </a:lnTo>
                <a:lnTo>
                  <a:pt x="7605568" y="897732"/>
                </a:lnTo>
                <a:lnTo>
                  <a:pt x="1" y="0"/>
                </a:ln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9"/>
          <p:cNvSpPr/>
          <p:nvPr/>
        </p:nvSpPr>
        <p:spPr>
          <a:xfrm>
            <a:off x="1680725" y="6116507"/>
            <a:ext cx="7465656" cy="741493"/>
          </a:xfrm>
          <a:custGeom>
            <a:avLst/>
            <a:gdLst>
              <a:gd name="connsiteX0" fmla="*/ 7408506 w 7408506"/>
              <a:gd name="connsiteY0" fmla="*/ 0 h 755780"/>
              <a:gd name="connsiteX1" fmla="*/ 0 w 7408506"/>
              <a:gd name="connsiteY1" fmla="*/ 755780 h 755780"/>
              <a:gd name="connsiteX2" fmla="*/ 662473 w 7408506"/>
              <a:gd name="connsiteY2" fmla="*/ 755780 h 755780"/>
              <a:gd name="connsiteX3" fmla="*/ 7408506 w 7408506"/>
              <a:gd name="connsiteY3" fmla="*/ 74645 h 755780"/>
              <a:gd name="connsiteX4" fmla="*/ 7408506 w 7408506"/>
              <a:gd name="connsiteY4" fmla="*/ 0 h 755780"/>
              <a:gd name="connsiteX0" fmla="*/ 6958449 w 6958449"/>
              <a:gd name="connsiteY0" fmla="*/ 0 h 755780"/>
              <a:gd name="connsiteX1" fmla="*/ 0 w 6958449"/>
              <a:gd name="connsiteY1" fmla="*/ 712918 h 755780"/>
              <a:gd name="connsiteX2" fmla="*/ 212416 w 6958449"/>
              <a:gd name="connsiteY2" fmla="*/ 755780 h 755780"/>
              <a:gd name="connsiteX3" fmla="*/ 6958449 w 6958449"/>
              <a:gd name="connsiteY3" fmla="*/ 74645 h 755780"/>
              <a:gd name="connsiteX4" fmla="*/ 6958449 w 6958449"/>
              <a:gd name="connsiteY4" fmla="*/ 0 h 755780"/>
              <a:gd name="connsiteX0" fmla="*/ 6958449 w 6958449"/>
              <a:gd name="connsiteY0" fmla="*/ 0 h 712918"/>
              <a:gd name="connsiteX1" fmla="*/ 0 w 6958449"/>
              <a:gd name="connsiteY1" fmla="*/ 712918 h 712918"/>
              <a:gd name="connsiteX2" fmla="*/ 302903 w 6958449"/>
              <a:gd name="connsiteY2" fmla="*/ 705774 h 712918"/>
              <a:gd name="connsiteX3" fmla="*/ 6958449 w 6958449"/>
              <a:gd name="connsiteY3" fmla="*/ 74645 h 712918"/>
              <a:gd name="connsiteX4" fmla="*/ 6958449 w 6958449"/>
              <a:gd name="connsiteY4" fmla="*/ 0 h 712918"/>
              <a:gd name="connsiteX0" fmla="*/ 6958449 w 6958449"/>
              <a:gd name="connsiteY0" fmla="*/ 0 h 741492"/>
              <a:gd name="connsiteX1" fmla="*/ 0 w 6958449"/>
              <a:gd name="connsiteY1" fmla="*/ 712918 h 741492"/>
              <a:gd name="connsiteX2" fmla="*/ 248134 w 6958449"/>
              <a:gd name="connsiteY2" fmla="*/ 741492 h 741492"/>
              <a:gd name="connsiteX3" fmla="*/ 6958449 w 6958449"/>
              <a:gd name="connsiteY3" fmla="*/ 74645 h 741492"/>
              <a:gd name="connsiteX4" fmla="*/ 6958449 w 6958449"/>
              <a:gd name="connsiteY4" fmla="*/ 0 h 741492"/>
              <a:gd name="connsiteX0" fmla="*/ 7465656 w 7465656"/>
              <a:gd name="connsiteY0" fmla="*/ 0 h 741493"/>
              <a:gd name="connsiteX1" fmla="*/ 0 w 7465656"/>
              <a:gd name="connsiteY1" fmla="*/ 741493 h 741493"/>
              <a:gd name="connsiteX2" fmla="*/ 755341 w 7465656"/>
              <a:gd name="connsiteY2" fmla="*/ 741492 h 741493"/>
              <a:gd name="connsiteX3" fmla="*/ 7465656 w 7465656"/>
              <a:gd name="connsiteY3" fmla="*/ 74645 h 741493"/>
              <a:gd name="connsiteX4" fmla="*/ 7465656 w 7465656"/>
              <a:gd name="connsiteY4" fmla="*/ 0 h 7414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465656" h="741493">
                <a:moveTo>
                  <a:pt x="7465656" y="0"/>
                </a:moveTo>
                <a:lnTo>
                  <a:pt x="0" y="741493"/>
                </a:lnTo>
                <a:lnTo>
                  <a:pt x="755341" y="741492"/>
                </a:lnTo>
                <a:lnTo>
                  <a:pt x="7465656" y="74645"/>
                </a:lnTo>
                <a:lnTo>
                  <a:pt x="7465656" y="0"/>
                </a:ln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Date Placeholder 3"/>
          <p:cNvSpPr>
            <a:spLocks noGrp="1"/>
          </p:cNvSpPr>
          <p:nvPr>
            <p:ph type="dt" sz="half" idx="10"/>
          </p:nvPr>
        </p:nvSpPr>
        <p:spPr/>
        <p:txBody>
          <a:bodyPr/>
          <a:lstStyle/>
          <a:p>
            <a:fld id="{732D1919-1B5F-4141-B613-3E5C6008A186}" type="datetime4">
              <a:rPr lang="en-US" smtClean="0"/>
              <a:pPr/>
              <a:t>April 13, 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1D72EBF8-7CF5-44B7-B2BF-E22DE4D0703D}"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7" name="Freeform 6"/>
          <p:cNvSpPr/>
          <p:nvPr/>
        </p:nvSpPr>
        <p:spPr>
          <a:xfrm>
            <a:off x="0" y="5545932"/>
            <a:ext cx="9146383" cy="1314449"/>
          </a:xfrm>
          <a:custGeom>
            <a:avLst/>
            <a:gdLst>
              <a:gd name="connsiteX0" fmla="*/ 0 w 9134475"/>
              <a:gd name="connsiteY0" fmla="*/ 142875 h 1323975"/>
              <a:gd name="connsiteX1" fmla="*/ 6305550 w 9134475"/>
              <a:gd name="connsiteY1" fmla="*/ 1209675 h 1323975"/>
              <a:gd name="connsiteX2" fmla="*/ 9134475 w 9134475"/>
              <a:gd name="connsiteY2" fmla="*/ 0 h 1323975"/>
              <a:gd name="connsiteX3" fmla="*/ 9134475 w 9134475"/>
              <a:gd name="connsiteY3" fmla="*/ 1323975 h 1323975"/>
              <a:gd name="connsiteX4" fmla="*/ 0 w 9134475"/>
              <a:gd name="connsiteY4" fmla="*/ 1323975 h 1323975"/>
              <a:gd name="connsiteX5" fmla="*/ 0 w 9134475"/>
              <a:gd name="connsiteY5" fmla="*/ 142875 h 1323975"/>
              <a:gd name="connsiteX0" fmla="*/ 0 w 9134475"/>
              <a:gd name="connsiteY0" fmla="*/ 33337 h 1214437"/>
              <a:gd name="connsiteX1" fmla="*/ 6305550 w 9134475"/>
              <a:gd name="connsiteY1" fmla="*/ 1100137 h 1214437"/>
              <a:gd name="connsiteX2" fmla="*/ 9044270 w 9134475"/>
              <a:gd name="connsiteY2" fmla="*/ 0 h 1214437"/>
              <a:gd name="connsiteX3" fmla="*/ 9134475 w 9134475"/>
              <a:gd name="connsiteY3" fmla="*/ 1214437 h 1214437"/>
              <a:gd name="connsiteX4" fmla="*/ 0 w 9134475"/>
              <a:gd name="connsiteY4" fmla="*/ 1214437 h 1214437"/>
              <a:gd name="connsiteX5" fmla="*/ 0 w 9134475"/>
              <a:gd name="connsiteY5" fmla="*/ 33337 h 1214437"/>
              <a:gd name="connsiteX0" fmla="*/ 0 w 9134475"/>
              <a:gd name="connsiteY0" fmla="*/ 130968 h 1312068"/>
              <a:gd name="connsiteX1" fmla="*/ 6305550 w 9134475"/>
              <a:gd name="connsiteY1" fmla="*/ 1197768 h 1312068"/>
              <a:gd name="connsiteX2" fmla="*/ 9113111 w 9134475"/>
              <a:gd name="connsiteY2" fmla="*/ 0 h 1312068"/>
              <a:gd name="connsiteX3" fmla="*/ 9134475 w 9134475"/>
              <a:gd name="connsiteY3" fmla="*/ 1312068 h 1312068"/>
              <a:gd name="connsiteX4" fmla="*/ 0 w 9134475"/>
              <a:gd name="connsiteY4" fmla="*/ 1312068 h 1312068"/>
              <a:gd name="connsiteX5" fmla="*/ 0 w 9134475"/>
              <a:gd name="connsiteY5" fmla="*/ 130968 h 1312068"/>
              <a:gd name="connsiteX0" fmla="*/ 0 w 9113111"/>
              <a:gd name="connsiteY0" fmla="*/ 130968 h 1312068"/>
              <a:gd name="connsiteX1" fmla="*/ 6305550 w 9113111"/>
              <a:gd name="connsiteY1" fmla="*/ 1197768 h 1312068"/>
              <a:gd name="connsiteX2" fmla="*/ 9113111 w 9113111"/>
              <a:gd name="connsiteY2" fmla="*/ 0 h 1312068"/>
              <a:gd name="connsiteX3" fmla="*/ 8958813 w 9113111"/>
              <a:gd name="connsiteY3" fmla="*/ 1009649 h 1312068"/>
              <a:gd name="connsiteX4" fmla="*/ 0 w 9113111"/>
              <a:gd name="connsiteY4" fmla="*/ 1312068 h 1312068"/>
              <a:gd name="connsiteX5" fmla="*/ 0 w 9113111"/>
              <a:gd name="connsiteY5" fmla="*/ 130968 h 1312068"/>
              <a:gd name="connsiteX0" fmla="*/ 0 w 9117860"/>
              <a:gd name="connsiteY0" fmla="*/ 130968 h 1314449"/>
              <a:gd name="connsiteX1" fmla="*/ 6305550 w 9117860"/>
              <a:gd name="connsiteY1" fmla="*/ 1197768 h 1314449"/>
              <a:gd name="connsiteX2" fmla="*/ 9113111 w 9117860"/>
              <a:gd name="connsiteY2" fmla="*/ 0 h 1314449"/>
              <a:gd name="connsiteX3" fmla="*/ 9117860 w 9117860"/>
              <a:gd name="connsiteY3" fmla="*/ 1314449 h 1314449"/>
              <a:gd name="connsiteX4" fmla="*/ 0 w 9117860"/>
              <a:gd name="connsiteY4" fmla="*/ 1312068 h 1314449"/>
              <a:gd name="connsiteX5" fmla="*/ 0 w 9117860"/>
              <a:gd name="connsiteY5" fmla="*/ 130968 h 131444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9117860" h="1314449">
                <a:moveTo>
                  <a:pt x="0" y="130968"/>
                </a:moveTo>
                <a:lnTo>
                  <a:pt x="6305550" y="1197768"/>
                </a:lnTo>
                <a:lnTo>
                  <a:pt x="9113111" y="0"/>
                </a:lnTo>
                <a:lnTo>
                  <a:pt x="9117860" y="1314449"/>
                </a:lnTo>
                <a:lnTo>
                  <a:pt x="0" y="1312068"/>
                </a:lnTo>
                <a:lnTo>
                  <a:pt x="0" y="130968"/>
                </a:lnTo>
                <a:close/>
              </a:path>
            </a:pathLst>
          </a:custGeom>
          <a:gradFill>
            <a:gsLst>
              <a:gs pos="0">
                <a:schemeClr val="accent1">
                  <a:lumMod val="40000"/>
                  <a:lumOff val="60000"/>
                </a:schemeClr>
              </a:gs>
              <a:gs pos="50000">
                <a:schemeClr val="accent1"/>
              </a:gs>
              <a:gs pos="100000">
                <a:schemeClr val="accent1">
                  <a:lumMod val="60000"/>
                  <a:lumOff val="40000"/>
                </a:schemeClr>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algn="ctr" defTabSz="914400" rtl="0" eaLnBrk="1" latinLnBrk="0" hangingPunct="1">
              <a:lnSpc>
                <a:spcPct val="100000"/>
              </a:lnSpc>
            </a:pPr>
            <a:endParaRPr lang="en-US" sz="1800" kern="1200">
              <a:solidFill>
                <a:schemeClr val="lt1"/>
              </a:solidFill>
              <a:latin typeface="+mn-lt"/>
              <a:ea typeface="+mn-ea"/>
              <a:cs typeface="+mn-cs"/>
            </a:endParaRPr>
          </a:p>
        </p:txBody>
      </p:sp>
      <p:sp>
        <p:nvSpPr>
          <p:cNvPr id="8" name="Freeform 7"/>
          <p:cNvSpPr/>
          <p:nvPr/>
        </p:nvSpPr>
        <p:spPr>
          <a:xfrm>
            <a:off x="-76" y="5293518"/>
            <a:ext cx="9144093" cy="1443038"/>
          </a:xfrm>
          <a:custGeom>
            <a:avLst/>
            <a:gdLst>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666750 h 2114550"/>
              <a:gd name="connsiteX1" fmla="*/ 9144000 w 9144000"/>
              <a:gd name="connsiteY1" fmla="*/ 0 h 2114550"/>
              <a:gd name="connsiteX2" fmla="*/ 9144000 w 9144000"/>
              <a:gd name="connsiteY2" fmla="*/ 914400 h 2114550"/>
              <a:gd name="connsiteX3" fmla="*/ 6334125 w 9144000"/>
              <a:gd name="connsiteY3" fmla="*/ 2114550 h 2114550"/>
              <a:gd name="connsiteX4" fmla="*/ 0 w 9144000"/>
              <a:gd name="connsiteY4" fmla="*/ 1047750 h 2114550"/>
              <a:gd name="connsiteX5" fmla="*/ 9525 w 9144000"/>
              <a:gd name="connsiteY5" fmla="*/ 666750 h 2114550"/>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355114 w 9144000"/>
              <a:gd name="connsiteY0" fmla="*/ 0 h 1562100"/>
              <a:gd name="connsiteX1" fmla="*/ 9144000 w 9144000"/>
              <a:gd name="connsiteY1" fmla="*/ 104775 h 1562100"/>
              <a:gd name="connsiteX2" fmla="*/ 9144000 w 9144000"/>
              <a:gd name="connsiteY2" fmla="*/ 361950 h 1562100"/>
              <a:gd name="connsiteX3" fmla="*/ 6334125 w 9144000"/>
              <a:gd name="connsiteY3" fmla="*/ 1562100 h 1562100"/>
              <a:gd name="connsiteX4" fmla="*/ 0 w 9144000"/>
              <a:gd name="connsiteY4" fmla="*/ 495300 h 1562100"/>
              <a:gd name="connsiteX5" fmla="*/ 355114 w 9144000"/>
              <a:gd name="connsiteY5" fmla="*/ 0 h 1562100"/>
              <a:gd name="connsiteX0" fmla="*/ 411923 w 9144000"/>
              <a:gd name="connsiteY0" fmla="*/ 83344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411923 w 9144000"/>
              <a:gd name="connsiteY5" fmla="*/ 83344 h 1457325"/>
              <a:gd name="connsiteX0" fmla="*/ 28462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28462 w 9144000"/>
              <a:gd name="connsiteY5" fmla="*/ 9525 h 1457325"/>
              <a:gd name="connsiteX0" fmla="*/ 108942 w 9144000"/>
              <a:gd name="connsiteY0" fmla="*/ 10477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108942 w 9144000"/>
              <a:gd name="connsiteY5" fmla="*/ 104775 h 1457325"/>
              <a:gd name="connsiteX0" fmla="*/ 26095 w 9144000"/>
              <a:gd name="connsiteY0" fmla="*/ 14288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26095 w 9144000"/>
              <a:gd name="connsiteY5" fmla="*/ 14288 h 1457325"/>
              <a:gd name="connsiteX0" fmla="*/ 0 w 9117905"/>
              <a:gd name="connsiteY0" fmla="*/ 14288 h 1457325"/>
              <a:gd name="connsiteX1" fmla="*/ 9117905 w 9117905"/>
              <a:gd name="connsiteY1" fmla="*/ 0 h 1457325"/>
              <a:gd name="connsiteX2" fmla="*/ 9117905 w 9117905"/>
              <a:gd name="connsiteY2" fmla="*/ 257175 h 1457325"/>
              <a:gd name="connsiteX3" fmla="*/ 6308030 w 9117905"/>
              <a:gd name="connsiteY3" fmla="*/ 1457325 h 1457325"/>
              <a:gd name="connsiteX4" fmla="*/ 212977 w 9117905"/>
              <a:gd name="connsiteY4" fmla="*/ 311944 h 1457325"/>
              <a:gd name="connsiteX5" fmla="*/ 0 w 9117905"/>
              <a:gd name="connsiteY5" fmla="*/ 14288 h 1457325"/>
              <a:gd name="connsiteX0" fmla="*/ 0 w 9117905"/>
              <a:gd name="connsiteY0" fmla="*/ 14288 h 1457325"/>
              <a:gd name="connsiteX1" fmla="*/ 9117905 w 9117905"/>
              <a:gd name="connsiteY1" fmla="*/ 0 h 1457325"/>
              <a:gd name="connsiteX2" fmla="*/ 9117905 w 9117905"/>
              <a:gd name="connsiteY2" fmla="*/ 257175 h 1457325"/>
              <a:gd name="connsiteX3" fmla="*/ 6308030 w 9117905"/>
              <a:gd name="connsiteY3" fmla="*/ 1457325 h 1457325"/>
              <a:gd name="connsiteX4" fmla="*/ 2310 w 9117905"/>
              <a:gd name="connsiteY4" fmla="*/ 376237 h 1457325"/>
              <a:gd name="connsiteX5" fmla="*/ 0 w 9117905"/>
              <a:gd name="connsiteY5" fmla="*/ 14288 h 1457325"/>
              <a:gd name="connsiteX0" fmla="*/ 0 w 9117905"/>
              <a:gd name="connsiteY0" fmla="*/ 14288 h 1531144"/>
              <a:gd name="connsiteX1" fmla="*/ 9117905 w 9117905"/>
              <a:gd name="connsiteY1" fmla="*/ 0 h 1531144"/>
              <a:gd name="connsiteX2" fmla="*/ 9117905 w 9117905"/>
              <a:gd name="connsiteY2" fmla="*/ 257175 h 1531144"/>
              <a:gd name="connsiteX3" fmla="*/ 6308030 w 9117905"/>
              <a:gd name="connsiteY3" fmla="*/ 1531144 h 1531144"/>
              <a:gd name="connsiteX4" fmla="*/ 2310 w 9117905"/>
              <a:gd name="connsiteY4" fmla="*/ 376237 h 1531144"/>
              <a:gd name="connsiteX5" fmla="*/ 0 w 9117905"/>
              <a:gd name="connsiteY5" fmla="*/ 14288 h 1531144"/>
              <a:gd name="connsiteX0" fmla="*/ 0 w 9117905"/>
              <a:gd name="connsiteY0" fmla="*/ 14288 h 1450181"/>
              <a:gd name="connsiteX1" fmla="*/ 9117905 w 9117905"/>
              <a:gd name="connsiteY1" fmla="*/ 0 h 1450181"/>
              <a:gd name="connsiteX2" fmla="*/ 9117905 w 9117905"/>
              <a:gd name="connsiteY2" fmla="*/ 257175 h 1450181"/>
              <a:gd name="connsiteX3" fmla="*/ 6260689 w 9117905"/>
              <a:gd name="connsiteY3" fmla="*/ 1450181 h 1450181"/>
              <a:gd name="connsiteX4" fmla="*/ 2310 w 9117905"/>
              <a:gd name="connsiteY4" fmla="*/ 376237 h 1450181"/>
              <a:gd name="connsiteX5" fmla="*/ 0 w 9117905"/>
              <a:gd name="connsiteY5" fmla="*/ 14288 h 1450181"/>
              <a:gd name="connsiteX0" fmla="*/ 0 w 9117905"/>
              <a:gd name="connsiteY0" fmla="*/ 14288 h 1450181"/>
              <a:gd name="connsiteX1" fmla="*/ 9117905 w 9117905"/>
              <a:gd name="connsiteY1" fmla="*/ 0 h 1450181"/>
              <a:gd name="connsiteX2" fmla="*/ 8994819 w 9117905"/>
              <a:gd name="connsiteY2" fmla="*/ 257175 h 1450181"/>
              <a:gd name="connsiteX3" fmla="*/ 6260689 w 9117905"/>
              <a:gd name="connsiteY3" fmla="*/ 1450181 h 1450181"/>
              <a:gd name="connsiteX4" fmla="*/ 2310 w 9117905"/>
              <a:gd name="connsiteY4" fmla="*/ 376237 h 1450181"/>
              <a:gd name="connsiteX5" fmla="*/ 0 w 9117905"/>
              <a:gd name="connsiteY5" fmla="*/ 14288 h 1450181"/>
              <a:gd name="connsiteX0" fmla="*/ 0 w 9117905"/>
              <a:gd name="connsiteY0" fmla="*/ 14288 h 1450181"/>
              <a:gd name="connsiteX1" fmla="*/ 9117905 w 9117905"/>
              <a:gd name="connsiteY1" fmla="*/ 0 h 1450181"/>
              <a:gd name="connsiteX2" fmla="*/ 9106070 w 9117905"/>
              <a:gd name="connsiteY2" fmla="*/ 257175 h 1450181"/>
              <a:gd name="connsiteX3" fmla="*/ 6260689 w 9117905"/>
              <a:gd name="connsiteY3" fmla="*/ 1450181 h 1450181"/>
              <a:gd name="connsiteX4" fmla="*/ 2310 w 9117905"/>
              <a:gd name="connsiteY4" fmla="*/ 376237 h 1450181"/>
              <a:gd name="connsiteX5" fmla="*/ 0 w 9117905"/>
              <a:gd name="connsiteY5" fmla="*/ 14288 h 1450181"/>
              <a:gd name="connsiteX0" fmla="*/ 0 w 9106070"/>
              <a:gd name="connsiteY0" fmla="*/ 0 h 1435893"/>
              <a:gd name="connsiteX1" fmla="*/ 9013755 w 9106070"/>
              <a:gd name="connsiteY1" fmla="*/ 97630 h 1435893"/>
              <a:gd name="connsiteX2" fmla="*/ 9106070 w 9106070"/>
              <a:gd name="connsiteY2" fmla="*/ 242887 h 1435893"/>
              <a:gd name="connsiteX3" fmla="*/ 6260689 w 9106070"/>
              <a:gd name="connsiteY3" fmla="*/ 1435893 h 1435893"/>
              <a:gd name="connsiteX4" fmla="*/ 2310 w 9106070"/>
              <a:gd name="connsiteY4" fmla="*/ 361949 h 1435893"/>
              <a:gd name="connsiteX5" fmla="*/ 0 w 9106070"/>
              <a:gd name="connsiteY5" fmla="*/ 0 h 1435893"/>
              <a:gd name="connsiteX0" fmla="*/ 0 w 9106070"/>
              <a:gd name="connsiteY0" fmla="*/ 2 h 1435895"/>
              <a:gd name="connsiteX1" fmla="*/ 9096602 w 9106070"/>
              <a:gd name="connsiteY1" fmla="*/ 0 h 1435895"/>
              <a:gd name="connsiteX2" fmla="*/ 9106070 w 9106070"/>
              <a:gd name="connsiteY2" fmla="*/ 242889 h 1435895"/>
              <a:gd name="connsiteX3" fmla="*/ 6260689 w 9106070"/>
              <a:gd name="connsiteY3" fmla="*/ 1435895 h 1435895"/>
              <a:gd name="connsiteX4" fmla="*/ 2310 w 9106070"/>
              <a:gd name="connsiteY4" fmla="*/ 361951 h 1435895"/>
              <a:gd name="connsiteX5" fmla="*/ 0 w 9106070"/>
              <a:gd name="connsiteY5" fmla="*/ 2 h 1435895"/>
              <a:gd name="connsiteX0" fmla="*/ 0 w 9106070"/>
              <a:gd name="connsiteY0" fmla="*/ 0 h 1435893"/>
              <a:gd name="connsiteX1" fmla="*/ 8973515 w 9106070"/>
              <a:gd name="connsiteY1" fmla="*/ 123823 h 1435893"/>
              <a:gd name="connsiteX2" fmla="*/ 9106070 w 9106070"/>
              <a:gd name="connsiteY2" fmla="*/ 242887 h 1435893"/>
              <a:gd name="connsiteX3" fmla="*/ 6260689 w 9106070"/>
              <a:gd name="connsiteY3" fmla="*/ 1435893 h 1435893"/>
              <a:gd name="connsiteX4" fmla="*/ 2310 w 9106070"/>
              <a:gd name="connsiteY4" fmla="*/ 361949 h 1435893"/>
              <a:gd name="connsiteX5" fmla="*/ 0 w 9106070"/>
              <a:gd name="connsiteY5" fmla="*/ 0 h 1435893"/>
              <a:gd name="connsiteX0" fmla="*/ 0 w 9106070"/>
              <a:gd name="connsiteY0" fmla="*/ 7145 h 1443038"/>
              <a:gd name="connsiteX1" fmla="*/ 9089499 w 9106070"/>
              <a:gd name="connsiteY1" fmla="*/ 0 h 1443038"/>
              <a:gd name="connsiteX2" fmla="*/ 9106070 w 9106070"/>
              <a:gd name="connsiteY2" fmla="*/ 250032 h 1443038"/>
              <a:gd name="connsiteX3" fmla="*/ 6260689 w 9106070"/>
              <a:gd name="connsiteY3" fmla="*/ 1443038 h 1443038"/>
              <a:gd name="connsiteX4" fmla="*/ 2310 w 9106070"/>
              <a:gd name="connsiteY4" fmla="*/ 369094 h 1443038"/>
              <a:gd name="connsiteX5" fmla="*/ 0 w 9106070"/>
              <a:gd name="connsiteY5" fmla="*/ 7145 h 1443038"/>
              <a:gd name="connsiteX0" fmla="*/ 0 w 9089499"/>
              <a:gd name="connsiteY0" fmla="*/ 7145 h 1443038"/>
              <a:gd name="connsiteX1" fmla="*/ 9089499 w 9089499"/>
              <a:gd name="connsiteY1" fmla="*/ 0 h 1443038"/>
              <a:gd name="connsiteX2" fmla="*/ 8923808 w 9089499"/>
              <a:gd name="connsiteY2" fmla="*/ 197644 h 1443038"/>
              <a:gd name="connsiteX3" fmla="*/ 6260689 w 9089499"/>
              <a:gd name="connsiteY3" fmla="*/ 1443038 h 1443038"/>
              <a:gd name="connsiteX4" fmla="*/ 2310 w 9089499"/>
              <a:gd name="connsiteY4" fmla="*/ 369094 h 1443038"/>
              <a:gd name="connsiteX5" fmla="*/ 0 w 9089499"/>
              <a:gd name="connsiteY5" fmla="*/ 7145 h 1443038"/>
              <a:gd name="connsiteX0" fmla="*/ 0 w 9089499"/>
              <a:gd name="connsiteY0" fmla="*/ 7145 h 1443038"/>
              <a:gd name="connsiteX1" fmla="*/ 9089499 w 9089499"/>
              <a:gd name="connsiteY1" fmla="*/ 0 h 1443038"/>
              <a:gd name="connsiteX2" fmla="*/ 9084767 w 9089499"/>
              <a:gd name="connsiteY2" fmla="*/ 247650 h 1443038"/>
              <a:gd name="connsiteX3" fmla="*/ 6260689 w 9089499"/>
              <a:gd name="connsiteY3" fmla="*/ 1443038 h 1443038"/>
              <a:gd name="connsiteX4" fmla="*/ 2310 w 9089499"/>
              <a:gd name="connsiteY4" fmla="*/ 369094 h 1443038"/>
              <a:gd name="connsiteX5" fmla="*/ 0 w 9089499"/>
              <a:gd name="connsiteY5" fmla="*/ 7145 h 1443038"/>
              <a:gd name="connsiteX0" fmla="*/ 0 w 9089499"/>
              <a:gd name="connsiteY0" fmla="*/ 7145 h 1443038"/>
              <a:gd name="connsiteX1" fmla="*/ 9089499 w 9089499"/>
              <a:gd name="connsiteY1" fmla="*/ 0 h 1443038"/>
              <a:gd name="connsiteX2" fmla="*/ 8982984 w 9089499"/>
              <a:gd name="connsiteY2" fmla="*/ 202406 h 1443038"/>
              <a:gd name="connsiteX3" fmla="*/ 6260689 w 9089499"/>
              <a:gd name="connsiteY3" fmla="*/ 1443038 h 1443038"/>
              <a:gd name="connsiteX4" fmla="*/ 2310 w 9089499"/>
              <a:gd name="connsiteY4" fmla="*/ 369094 h 1443038"/>
              <a:gd name="connsiteX5" fmla="*/ 0 w 9089499"/>
              <a:gd name="connsiteY5" fmla="*/ 7145 h 1443038"/>
              <a:gd name="connsiteX0" fmla="*/ 0 w 9089499"/>
              <a:gd name="connsiteY0" fmla="*/ 7145 h 1443038"/>
              <a:gd name="connsiteX1" fmla="*/ 9089499 w 9089499"/>
              <a:gd name="connsiteY1" fmla="*/ 0 h 1443038"/>
              <a:gd name="connsiteX2" fmla="*/ 9087134 w 9089499"/>
              <a:gd name="connsiteY2" fmla="*/ 254793 h 1443038"/>
              <a:gd name="connsiteX3" fmla="*/ 6260689 w 9089499"/>
              <a:gd name="connsiteY3" fmla="*/ 1443038 h 1443038"/>
              <a:gd name="connsiteX4" fmla="*/ 2310 w 9089499"/>
              <a:gd name="connsiteY4" fmla="*/ 369094 h 1443038"/>
              <a:gd name="connsiteX5" fmla="*/ 0 w 9089499"/>
              <a:gd name="connsiteY5" fmla="*/ 7145 h 1443038"/>
              <a:gd name="connsiteX0" fmla="*/ 0 w 9089499"/>
              <a:gd name="connsiteY0" fmla="*/ 7145 h 1443038"/>
              <a:gd name="connsiteX1" fmla="*/ 9089499 w 9089499"/>
              <a:gd name="connsiteY1" fmla="*/ 0 h 1443038"/>
              <a:gd name="connsiteX2" fmla="*/ 9087134 w 9089499"/>
              <a:gd name="connsiteY2" fmla="*/ 254793 h 1443038"/>
              <a:gd name="connsiteX3" fmla="*/ 6260689 w 9089499"/>
              <a:gd name="connsiteY3" fmla="*/ 1443038 h 1443038"/>
              <a:gd name="connsiteX4" fmla="*/ 130131 w 9089499"/>
              <a:gd name="connsiteY4" fmla="*/ 266700 h 1443038"/>
              <a:gd name="connsiteX5" fmla="*/ 0 w 9089499"/>
              <a:gd name="connsiteY5" fmla="*/ 7145 h 1443038"/>
              <a:gd name="connsiteX0" fmla="*/ 57 w 9089556"/>
              <a:gd name="connsiteY0" fmla="*/ 7145 h 1443038"/>
              <a:gd name="connsiteX1" fmla="*/ 9089556 w 9089556"/>
              <a:gd name="connsiteY1" fmla="*/ 0 h 1443038"/>
              <a:gd name="connsiteX2" fmla="*/ 9087191 w 9089556"/>
              <a:gd name="connsiteY2" fmla="*/ 254793 h 1443038"/>
              <a:gd name="connsiteX3" fmla="*/ 6260746 w 9089556"/>
              <a:gd name="connsiteY3" fmla="*/ 1443038 h 1443038"/>
              <a:gd name="connsiteX4" fmla="*/ 0 w 9089556"/>
              <a:gd name="connsiteY4" fmla="*/ 366713 h 1443038"/>
              <a:gd name="connsiteX5" fmla="*/ 57 w 9089556"/>
              <a:gd name="connsiteY5" fmla="*/ 7145 h 144303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9089556" h="1443038">
                <a:moveTo>
                  <a:pt x="57" y="7145"/>
                </a:moveTo>
                <a:lnTo>
                  <a:pt x="9089556" y="0"/>
                </a:lnTo>
                <a:cubicBezTo>
                  <a:pt x="9087979" y="82550"/>
                  <a:pt x="9088768" y="172243"/>
                  <a:pt x="9087191" y="254793"/>
                </a:cubicBezTo>
                <a:lnTo>
                  <a:pt x="6260746" y="1443038"/>
                </a:lnTo>
                <a:lnTo>
                  <a:pt x="0" y="366713"/>
                </a:lnTo>
                <a:lnTo>
                  <a:pt x="57" y="7145"/>
                </a:lnTo>
                <a:close/>
              </a:path>
            </a:pathLst>
          </a:custGeom>
          <a:gradFill>
            <a:gsLst>
              <a:gs pos="0">
                <a:srgbClr val="000000"/>
              </a:gs>
              <a:gs pos="14000">
                <a:srgbClr val="333333"/>
              </a:gs>
              <a:gs pos="83000">
                <a:srgbClr val="000000"/>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algn="ctr" defTabSz="914400" rtl="0" eaLnBrk="1" latinLnBrk="0" hangingPunct="1">
              <a:lnSpc>
                <a:spcPct val="100000"/>
              </a:lnSpc>
            </a:pPr>
            <a:endParaRPr lang="en-US" sz="1800" kern="1200">
              <a:solidFill>
                <a:schemeClr val="lt1"/>
              </a:solidFill>
              <a:latin typeface="+mn-lt"/>
              <a:ea typeface="+mn-ea"/>
              <a:cs typeface="+mn-cs"/>
            </a:endParaRPr>
          </a:p>
        </p:txBody>
      </p:sp>
      <p:sp>
        <p:nvSpPr>
          <p:cNvPr id="9" name="Freeform 8"/>
          <p:cNvSpPr/>
          <p:nvPr/>
        </p:nvSpPr>
        <p:spPr>
          <a:xfrm>
            <a:off x="-76" y="5293518"/>
            <a:ext cx="9144093" cy="1443038"/>
          </a:xfrm>
          <a:custGeom>
            <a:avLst/>
            <a:gdLst>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666750 h 2114550"/>
              <a:gd name="connsiteX1" fmla="*/ 9144000 w 9144000"/>
              <a:gd name="connsiteY1" fmla="*/ 0 h 2114550"/>
              <a:gd name="connsiteX2" fmla="*/ 9144000 w 9144000"/>
              <a:gd name="connsiteY2" fmla="*/ 914400 h 2114550"/>
              <a:gd name="connsiteX3" fmla="*/ 6334125 w 9144000"/>
              <a:gd name="connsiteY3" fmla="*/ 2114550 h 2114550"/>
              <a:gd name="connsiteX4" fmla="*/ 0 w 9144000"/>
              <a:gd name="connsiteY4" fmla="*/ 1047750 h 2114550"/>
              <a:gd name="connsiteX5" fmla="*/ 9525 w 9144000"/>
              <a:gd name="connsiteY5" fmla="*/ 666750 h 2114550"/>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355114 w 9144000"/>
              <a:gd name="connsiteY0" fmla="*/ 0 h 1562100"/>
              <a:gd name="connsiteX1" fmla="*/ 9144000 w 9144000"/>
              <a:gd name="connsiteY1" fmla="*/ 104775 h 1562100"/>
              <a:gd name="connsiteX2" fmla="*/ 9144000 w 9144000"/>
              <a:gd name="connsiteY2" fmla="*/ 361950 h 1562100"/>
              <a:gd name="connsiteX3" fmla="*/ 6334125 w 9144000"/>
              <a:gd name="connsiteY3" fmla="*/ 1562100 h 1562100"/>
              <a:gd name="connsiteX4" fmla="*/ 0 w 9144000"/>
              <a:gd name="connsiteY4" fmla="*/ 495300 h 1562100"/>
              <a:gd name="connsiteX5" fmla="*/ 355114 w 9144000"/>
              <a:gd name="connsiteY5" fmla="*/ 0 h 1562100"/>
              <a:gd name="connsiteX0" fmla="*/ 411923 w 9144000"/>
              <a:gd name="connsiteY0" fmla="*/ 83344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411923 w 9144000"/>
              <a:gd name="connsiteY5" fmla="*/ 83344 h 1457325"/>
              <a:gd name="connsiteX0" fmla="*/ 28462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28462 w 9144000"/>
              <a:gd name="connsiteY5" fmla="*/ 9525 h 1457325"/>
              <a:gd name="connsiteX0" fmla="*/ 108942 w 9144000"/>
              <a:gd name="connsiteY0" fmla="*/ 10477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108942 w 9144000"/>
              <a:gd name="connsiteY5" fmla="*/ 104775 h 1457325"/>
              <a:gd name="connsiteX0" fmla="*/ 26095 w 9144000"/>
              <a:gd name="connsiteY0" fmla="*/ 14288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26095 w 9144000"/>
              <a:gd name="connsiteY5" fmla="*/ 14288 h 1457325"/>
              <a:gd name="connsiteX0" fmla="*/ 0 w 9117905"/>
              <a:gd name="connsiteY0" fmla="*/ 14288 h 1457325"/>
              <a:gd name="connsiteX1" fmla="*/ 9117905 w 9117905"/>
              <a:gd name="connsiteY1" fmla="*/ 0 h 1457325"/>
              <a:gd name="connsiteX2" fmla="*/ 9117905 w 9117905"/>
              <a:gd name="connsiteY2" fmla="*/ 257175 h 1457325"/>
              <a:gd name="connsiteX3" fmla="*/ 6308030 w 9117905"/>
              <a:gd name="connsiteY3" fmla="*/ 1457325 h 1457325"/>
              <a:gd name="connsiteX4" fmla="*/ 212977 w 9117905"/>
              <a:gd name="connsiteY4" fmla="*/ 311944 h 1457325"/>
              <a:gd name="connsiteX5" fmla="*/ 0 w 9117905"/>
              <a:gd name="connsiteY5" fmla="*/ 14288 h 1457325"/>
              <a:gd name="connsiteX0" fmla="*/ 0 w 9117905"/>
              <a:gd name="connsiteY0" fmla="*/ 14288 h 1457325"/>
              <a:gd name="connsiteX1" fmla="*/ 9117905 w 9117905"/>
              <a:gd name="connsiteY1" fmla="*/ 0 h 1457325"/>
              <a:gd name="connsiteX2" fmla="*/ 9117905 w 9117905"/>
              <a:gd name="connsiteY2" fmla="*/ 257175 h 1457325"/>
              <a:gd name="connsiteX3" fmla="*/ 6308030 w 9117905"/>
              <a:gd name="connsiteY3" fmla="*/ 1457325 h 1457325"/>
              <a:gd name="connsiteX4" fmla="*/ 2310 w 9117905"/>
              <a:gd name="connsiteY4" fmla="*/ 376237 h 1457325"/>
              <a:gd name="connsiteX5" fmla="*/ 0 w 9117905"/>
              <a:gd name="connsiteY5" fmla="*/ 14288 h 1457325"/>
              <a:gd name="connsiteX0" fmla="*/ 0 w 9117905"/>
              <a:gd name="connsiteY0" fmla="*/ 14288 h 1531144"/>
              <a:gd name="connsiteX1" fmla="*/ 9117905 w 9117905"/>
              <a:gd name="connsiteY1" fmla="*/ 0 h 1531144"/>
              <a:gd name="connsiteX2" fmla="*/ 9117905 w 9117905"/>
              <a:gd name="connsiteY2" fmla="*/ 257175 h 1531144"/>
              <a:gd name="connsiteX3" fmla="*/ 6308030 w 9117905"/>
              <a:gd name="connsiteY3" fmla="*/ 1531144 h 1531144"/>
              <a:gd name="connsiteX4" fmla="*/ 2310 w 9117905"/>
              <a:gd name="connsiteY4" fmla="*/ 376237 h 1531144"/>
              <a:gd name="connsiteX5" fmla="*/ 0 w 9117905"/>
              <a:gd name="connsiteY5" fmla="*/ 14288 h 1531144"/>
              <a:gd name="connsiteX0" fmla="*/ 0 w 9117905"/>
              <a:gd name="connsiteY0" fmla="*/ 14288 h 1450181"/>
              <a:gd name="connsiteX1" fmla="*/ 9117905 w 9117905"/>
              <a:gd name="connsiteY1" fmla="*/ 0 h 1450181"/>
              <a:gd name="connsiteX2" fmla="*/ 9117905 w 9117905"/>
              <a:gd name="connsiteY2" fmla="*/ 257175 h 1450181"/>
              <a:gd name="connsiteX3" fmla="*/ 6260689 w 9117905"/>
              <a:gd name="connsiteY3" fmla="*/ 1450181 h 1450181"/>
              <a:gd name="connsiteX4" fmla="*/ 2310 w 9117905"/>
              <a:gd name="connsiteY4" fmla="*/ 376237 h 1450181"/>
              <a:gd name="connsiteX5" fmla="*/ 0 w 9117905"/>
              <a:gd name="connsiteY5" fmla="*/ 14288 h 1450181"/>
              <a:gd name="connsiteX0" fmla="*/ 0 w 9117905"/>
              <a:gd name="connsiteY0" fmla="*/ 14288 h 1450181"/>
              <a:gd name="connsiteX1" fmla="*/ 9117905 w 9117905"/>
              <a:gd name="connsiteY1" fmla="*/ 0 h 1450181"/>
              <a:gd name="connsiteX2" fmla="*/ 8994819 w 9117905"/>
              <a:gd name="connsiteY2" fmla="*/ 257175 h 1450181"/>
              <a:gd name="connsiteX3" fmla="*/ 6260689 w 9117905"/>
              <a:gd name="connsiteY3" fmla="*/ 1450181 h 1450181"/>
              <a:gd name="connsiteX4" fmla="*/ 2310 w 9117905"/>
              <a:gd name="connsiteY4" fmla="*/ 376237 h 1450181"/>
              <a:gd name="connsiteX5" fmla="*/ 0 w 9117905"/>
              <a:gd name="connsiteY5" fmla="*/ 14288 h 1450181"/>
              <a:gd name="connsiteX0" fmla="*/ 0 w 9117905"/>
              <a:gd name="connsiteY0" fmla="*/ 14288 h 1450181"/>
              <a:gd name="connsiteX1" fmla="*/ 9117905 w 9117905"/>
              <a:gd name="connsiteY1" fmla="*/ 0 h 1450181"/>
              <a:gd name="connsiteX2" fmla="*/ 9106070 w 9117905"/>
              <a:gd name="connsiteY2" fmla="*/ 257175 h 1450181"/>
              <a:gd name="connsiteX3" fmla="*/ 6260689 w 9117905"/>
              <a:gd name="connsiteY3" fmla="*/ 1450181 h 1450181"/>
              <a:gd name="connsiteX4" fmla="*/ 2310 w 9117905"/>
              <a:gd name="connsiteY4" fmla="*/ 376237 h 1450181"/>
              <a:gd name="connsiteX5" fmla="*/ 0 w 9117905"/>
              <a:gd name="connsiteY5" fmla="*/ 14288 h 1450181"/>
              <a:gd name="connsiteX0" fmla="*/ 0 w 9106070"/>
              <a:gd name="connsiteY0" fmla="*/ 0 h 1435893"/>
              <a:gd name="connsiteX1" fmla="*/ 9013755 w 9106070"/>
              <a:gd name="connsiteY1" fmla="*/ 97630 h 1435893"/>
              <a:gd name="connsiteX2" fmla="*/ 9106070 w 9106070"/>
              <a:gd name="connsiteY2" fmla="*/ 242887 h 1435893"/>
              <a:gd name="connsiteX3" fmla="*/ 6260689 w 9106070"/>
              <a:gd name="connsiteY3" fmla="*/ 1435893 h 1435893"/>
              <a:gd name="connsiteX4" fmla="*/ 2310 w 9106070"/>
              <a:gd name="connsiteY4" fmla="*/ 361949 h 1435893"/>
              <a:gd name="connsiteX5" fmla="*/ 0 w 9106070"/>
              <a:gd name="connsiteY5" fmla="*/ 0 h 1435893"/>
              <a:gd name="connsiteX0" fmla="*/ 0 w 9106070"/>
              <a:gd name="connsiteY0" fmla="*/ 2 h 1435895"/>
              <a:gd name="connsiteX1" fmla="*/ 9096602 w 9106070"/>
              <a:gd name="connsiteY1" fmla="*/ 0 h 1435895"/>
              <a:gd name="connsiteX2" fmla="*/ 9106070 w 9106070"/>
              <a:gd name="connsiteY2" fmla="*/ 242889 h 1435895"/>
              <a:gd name="connsiteX3" fmla="*/ 6260689 w 9106070"/>
              <a:gd name="connsiteY3" fmla="*/ 1435895 h 1435895"/>
              <a:gd name="connsiteX4" fmla="*/ 2310 w 9106070"/>
              <a:gd name="connsiteY4" fmla="*/ 361951 h 1435895"/>
              <a:gd name="connsiteX5" fmla="*/ 0 w 9106070"/>
              <a:gd name="connsiteY5" fmla="*/ 2 h 1435895"/>
              <a:gd name="connsiteX0" fmla="*/ 0 w 9106070"/>
              <a:gd name="connsiteY0" fmla="*/ 0 h 1435893"/>
              <a:gd name="connsiteX1" fmla="*/ 8973515 w 9106070"/>
              <a:gd name="connsiteY1" fmla="*/ 123823 h 1435893"/>
              <a:gd name="connsiteX2" fmla="*/ 9106070 w 9106070"/>
              <a:gd name="connsiteY2" fmla="*/ 242887 h 1435893"/>
              <a:gd name="connsiteX3" fmla="*/ 6260689 w 9106070"/>
              <a:gd name="connsiteY3" fmla="*/ 1435893 h 1435893"/>
              <a:gd name="connsiteX4" fmla="*/ 2310 w 9106070"/>
              <a:gd name="connsiteY4" fmla="*/ 361949 h 1435893"/>
              <a:gd name="connsiteX5" fmla="*/ 0 w 9106070"/>
              <a:gd name="connsiteY5" fmla="*/ 0 h 1435893"/>
              <a:gd name="connsiteX0" fmla="*/ 0 w 9106070"/>
              <a:gd name="connsiteY0" fmla="*/ 7145 h 1443038"/>
              <a:gd name="connsiteX1" fmla="*/ 9089499 w 9106070"/>
              <a:gd name="connsiteY1" fmla="*/ 0 h 1443038"/>
              <a:gd name="connsiteX2" fmla="*/ 9106070 w 9106070"/>
              <a:gd name="connsiteY2" fmla="*/ 250032 h 1443038"/>
              <a:gd name="connsiteX3" fmla="*/ 6260689 w 9106070"/>
              <a:gd name="connsiteY3" fmla="*/ 1443038 h 1443038"/>
              <a:gd name="connsiteX4" fmla="*/ 2310 w 9106070"/>
              <a:gd name="connsiteY4" fmla="*/ 369094 h 1443038"/>
              <a:gd name="connsiteX5" fmla="*/ 0 w 9106070"/>
              <a:gd name="connsiteY5" fmla="*/ 7145 h 1443038"/>
              <a:gd name="connsiteX0" fmla="*/ 0 w 9089499"/>
              <a:gd name="connsiteY0" fmla="*/ 7145 h 1443038"/>
              <a:gd name="connsiteX1" fmla="*/ 9089499 w 9089499"/>
              <a:gd name="connsiteY1" fmla="*/ 0 h 1443038"/>
              <a:gd name="connsiteX2" fmla="*/ 8923808 w 9089499"/>
              <a:gd name="connsiteY2" fmla="*/ 197644 h 1443038"/>
              <a:gd name="connsiteX3" fmla="*/ 6260689 w 9089499"/>
              <a:gd name="connsiteY3" fmla="*/ 1443038 h 1443038"/>
              <a:gd name="connsiteX4" fmla="*/ 2310 w 9089499"/>
              <a:gd name="connsiteY4" fmla="*/ 369094 h 1443038"/>
              <a:gd name="connsiteX5" fmla="*/ 0 w 9089499"/>
              <a:gd name="connsiteY5" fmla="*/ 7145 h 1443038"/>
              <a:gd name="connsiteX0" fmla="*/ 0 w 9089499"/>
              <a:gd name="connsiteY0" fmla="*/ 7145 h 1443038"/>
              <a:gd name="connsiteX1" fmla="*/ 9089499 w 9089499"/>
              <a:gd name="connsiteY1" fmla="*/ 0 h 1443038"/>
              <a:gd name="connsiteX2" fmla="*/ 9084767 w 9089499"/>
              <a:gd name="connsiteY2" fmla="*/ 247650 h 1443038"/>
              <a:gd name="connsiteX3" fmla="*/ 6260689 w 9089499"/>
              <a:gd name="connsiteY3" fmla="*/ 1443038 h 1443038"/>
              <a:gd name="connsiteX4" fmla="*/ 2310 w 9089499"/>
              <a:gd name="connsiteY4" fmla="*/ 369094 h 1443038"/>
              <a:gd name="connsiteX5" fmla="*/ 0 w 9089499"/>
              <a:gd name="connsiteY5" fmla="*/ 7145 h 1443038"/>
              <a:gd name="connsiteX0" fmla="*/ 0 w 9089499"/>
              <a:gd name="connsiteY0" fmla="*/ 7145 h 1443038"/>
              <a:gd name="connsiteX1" fmla="*/ 9089499 w 9089499"/>
              <a:gd name="connsiteY1" fmla="*/ 0 h 1443038"/>
              <a:gd name="connsiteX2" fmla="*/ 8982984 w 9089499"/>
              <a:gd name="connsiteY2" fmla="*/ 202406 h 1443038"/>
              <a:gd name="connsiteX3" fmla="*/ 6260689 w 9089499"/>
              <a:gd name="connsiteY3" fmla="*/ 1443038 h 1443038"/>
              <a:gd name="connsiteX4" fmla="*/ 2310 w 9089499"/>
              <a:gd name="connsiteY4" fmla="*/ 369094 h 1443038"/>
              <a:gd name="connsiteX5" fmla="*/ 0 w 9089499"/>
              <a:gd name="connsiteY5" fmla="*/ 7145 h 1443038"/>
              <a:gd name="connsiteX0" fmla="*/ 0 w 9089499"/>
              <a:gd name="connsiteY0" fmla="*/ 7145 h 1443038"/>
              <a:gd name="connsiteX1" fmla="*/ 9089499 w 9089499"/>
              <a:gd name="connsiteY1" fmla="*/ 0 h 1443038"/>
              <a:gd name="connsiteX2" fmla="*/ 9087134 w 9089499"/>
              <a:gd name="connsiteY2" fmla="*/ 254793 h 1443038"/>
              <a:gd name="connsiteX3" fmla="*/ 6260689 w 9089499"/>
              <a:gd name="connsiteY3" fmla="*/ 1443038 h 1443038"/>
              <a:gd name="connsiteX4" fmla="*/ 2310 w 9089499"/>
              <a:gd name="connsiteY4" fmla="*/ 369094 h 1443038"/>
              <a:gd name="connsiteX5" fmla="*/ 0 w 9089499"/>
              <a:gd name="connsiteY5" fmla="*/ 7145 h 1443038"/>
              <a:gd name="connsiteX0" fmla="*/ 0 w 9089499"/>
              <a:gd name="connsiteY0" fmla="*/ 7145 h 1443038"/>
              <a:gd name="connsiteX1" fmla="*/ 9089499 w 9089499"/>
              <a:gd name="connsiteY1" fmla="*/ 0 h 1443038"/>
              <a:gd name="connsiteX2" fmla="*/ 9087134 w 9089499"/>
              <a:gd name="connsiteY2" fmla="*/ 254793 h 1443038"/>
              <a:gd name="connsiteX3" fmla="*/ 6260689 w 9089499"/>
              <a:gd name="connsiteY3" fmla="*/ 1443038 h 1443038"/>
              <a:gd name="connsiteX4" fmla="*/ 130131 w 9089499"/>
              <a:gd name="connsiteY4" fmla="*/ 266700 h 1443038"/>
              <a:gd name="connsiteX5" fmla="*/ 0 w 9089499"/>
              <a:gd name="connsiteY5" fmla="*/ 7145 h 1443038"/>
              <a:gd name="connsiteX0" fmla="*/ 57 w 9089556"/>
              <a:gd name="connsiteY0" fmla="*/ 7145 h 1443038"/>
              <a:gd name="connsiteX1" fmla="*/ 9089556 w 9089556"/>
              <a:gd name="connsiteY1" fmla="*/ 0 h 1443038"/>
              <a:gd name="connsiteX2" fmla="*/ 9087191 w 9089556"/>
              <a:gd name="connsiteY2" fmla="*/ 254793 h 1443038"/>
              <a:gd name="connsiteX3" fmla="*/ 6260746 w 9089556"/>
              <a:gd name="connsiteY3" fmla="*/ 1443038 h 1443038"/>
              <a:gd name="connsiteX4" fmla="*/ 0 w 9089556"/>
              <a:gd name="connsiteY4" fmla="*/ 366713 h 1443038"/>
              <a:gd name="connsiteX5" fmla="*/ 57 w 9089556"/>
              <a:gd name="connsiteY5" fmla="*/ 7145 h 144303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9089556" h="1443038">
                <a:moveTo>
                  <a:pt x="57" y="7145"/>
                </a:moveTo>
                <a:lnTo>
                  <a:pt x="9089556" y="0"/>
                </a:lnTo>
                <a:cubicBezTo>
                  <a:pt x="9087979" y="82550"/>
                  <a:pt x="9088768" y="172243"/>
                  <a:pt x="9087191" y="254793"/>
                </a:cubicBezTo>
                <a:lnTo>
                  <a:pt x="6260746" y="1443038"/>
                </a:lnTo>
                <a:lnTo>
                  <a:pt x="0" y="366713"/>
                </a:lnTo>
                <a:lnTo>
                  <a:pt x="57" y="7145"/>
                </a:lnTo>
                <a:close/>
              </a:path>
            </a:pathLst>
          </a:custGeom>
          <a:gradFill>
            <a:gsLst>
              <a:gs pos="41000">
                <a:srgbClr val="000000">
                  <a:alpha val="0"/>
                </a:srgbClr>
              </a:gs>
              <a:gs pos="57000">
                <a:srgbClr val="4D4D4D"/>
              </a:gs>
              <a:gs pos="100000">
                <a:srgbClr val="000000">
                  <a:alpha val="0"/>
                </a:srgbClr>
              </a:gs>
            </a:gsLst>
            <a:lin ang="6000000" scaled="0"/>
          </a:gradFill>
          <a:ln>
            <a:noFill/>
          </a:ln>
          <a:effectLst>
            <a:softEdge rad="317500"/>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algn="ctr" defTabSz="914400" rtl="0" eaLnBrk="1" latinLnBrk="0" hangingPunct="1">
              <a:lnSpc>
                <a:spcPct val="100000"/>
              </a:lnSpc>
            </a:pPr>
            <a:endParaRPr lang="en-US" sz="1800" kern="1200">
              <a:solidFill>
                <a:schemeClr val="lt1"/>
              </a:solidFill>
              <a:latin typeface="+mn-lt"/>
              <a:ea typeface="+mn-ea"/>
              <a:cs typeface="+mn-cs"/>
            </a:endParaRPr>
          </a:p>
        </p:txBody>
      </p:sp>
      <p:sp>
        <p:nvSpPr>
          <p:cNvPr id="2" name="Title 1"/>
          <p:cNvSpPr>
            <a:spLocks noGrp="1"/>
          </p:cNvSpPr>
          <p:nvPr>
            <p:ph type="title"/>
          </p:nvPr>
        </p:nvSpPr>
        <p:spPr>
          <a:xfrm>
            <a:off x="722313" y="3633787"/>
            <a:ext cx="7772400" cy="1362075"/>
          </a:xfrm>
        </p:spPr>
        <p:txBody>
          <a:bodyPr anchor="t"/>
          <a:lstStyle>
            <a:lvl1pPr algn="l">
              <a:defRPr sz="4000" b="0" i="0" cap="all" baseline="0"/>
            </a:lvl1pPr>
          </a:lstStyle>
          <a:p>
            <a:r>
              <a:rPr lang="en-US" smtClean="0"/>
              <a:t>Click to edit Master title style</a:t>
            </a:r>
            <a:endParaRPr lang="en-US" dirty="0"/>
          </a:p>
        </p:txBody>
      </p:sp>
      <p:sp>
        <p:nvSpPr>
          <p:cNvPr id="3" name="Text Placeholder 2"/>
          <p:cNvSpPr>
            <a:spLocks noGrp="1"/>
          </p:cNvSpPr>
          <p:nvPr>
            <p:ph type="body" idx="1"/>
          </p:nvPr>
        </p:nvSpPr>
        <p:spPr>
          <a:xfrm>
            <a:off x="722313" y="2133600"/>
            <a:ext cx="7772400" cy="1500187"/>
          </a:xfrm>
        </p:spPr>
        <p:txBody>
          <a:bodyPr anchor="b"/>
          <a:lstStyle>
            <a:lvl1pPr marL="0" indent="0">
              <a:buNone/>
              <a:defRPr sz="200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10" name="Rectangle 9"/>
          <p:cNvSpPr/>
          <p:nvPr/>
        </p:nvSpPr>
        <p:spPr>
          <a:xfrm>
            <a:off x="0" y="5262465"/>
            <a:ext cx="9144000" cy="74645"/>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Freeform 10"/>
          <p:cNvSpPr/>
          <p:nvPr/>
        </p:nvSpPr>
        <p:spPr>
          <a:xfrm>
            <a:off x="130" y="5502670"/>
            <a:ext cx="9144066" cy="1271150"/>
          </a:xfrm>
          <a:custGeom>
            <a:avLst/>
            <a:gdLst>
              <a:gd name="connsiteX0" fmla="*/ 9331 w 9144000"/>
              <a:gd name="connsiteY0" fmla="*/ 111968 h 1278294"/>
              <a:gd name="connsiteX1" fmla="*/ 6288833 w 9144000"/>
              <a:gd name="connsiteY1" fmla="*/ 1194319 h 1278294"/>
              <a:gd name="connsiteX2" fmla="*/ 9144000 w 9144000"/>
              <a:gd name="connsiteY2" fmla="*/ 0 h 1278294"/>
              <a:gd name="connsiteX3" fmla="*/ 9144000 w 9144000"/>
              <a:gd name="connsiteY3" fmla="*/ 83976 h 1278294"/>
              <a:gd name="connsiteX4" fmla="*/ 6279502 w 9144000"/>
              <a:gd name="connsiteY4" fmla="*/ 1278294 h 1278294"/>
              <a:gd name="connsiteX5" fmla="*/ 0 w 9144000"/>
              <a:gd name="connsiteY5" fmla="*/ 195943 h 1278294"/>
              <a:gd name="connsiteX6" fmla="*/ 9331 w 9144000"/>
              <a:gd name="connsiteY6" fmla="*/ 111968 h 1278294"/>
              <a:gd name="connsiteX0" fmla="*/ 0 w 9134669"/>
              <a:gd name="connsiteY0" fmla="*/ 111968 h 1278294"/>
              <a:gd name="connsiteX1" fmla="*/ 6279502 w 9134669"/>
              <a:gd name="connsiteY1" fmla="*/ 1194319 h 1278294"/>
              <a:gd name="connsiteX2" fmla="*/ 9134669 w 9134669"/>
              <a:gd name="connsiteY2" fmla="*/ 0 h 1278294"/>
              <a:gd name="connsiteX3" fmla="*/ 9134669 w 9134669"/>
              <a:gd name="connsiteY3" fmla="*/ 83976 h 1278294"/>
              <a:gd name="connsiteX4" fmla="*/ 6270171 w 9134669"/>
              <a:gd name="connsiteY4" fmla="*/ 1278294 h 1278294"/>
              <a:gd name="connsiteX5" fmla="*/ 171644 w 9134669"/>
              <a:gd name="connsiteY5" fmla="*/ 388824 h 1278294"/>
              <a:gd name="connsiteX6" fmla="*/ 0 w 9134669"/>
              <a:gd name="connsiteY6" fmla="*/ 111968 h 1278294"/>
              <a:gd name="connsiteX0" fmla="*/ 0 w 9134669"/>
              <a:gd name="connsiteY0" fmla="*/ 111968 h 1278294"/>
              <a:gd name="connsiteX1" fmla="*/ 6279502 w 9134669"/>
              <a:gd name="connsiteY1" fmla="*/ 1194319 h 1278294"/>
              <a:gd name="connsiteX2" fmla="*/ 9134669 w 9134669"/>
              <a:gd name="connsiteY2" fmla="*/ 0 h 1278294"/>
              <a:gd name="connsiteX3" fmla="*/ 9134669 w 9134669"/>
              <a:gd name="connsiteY3" fmla="*/ 83976 h 1278294"/>
              <a:gd name="connsiteX4" fmla="*/ 6270171 w 9134669"/>
              <a:gd name="connsiteY4" fmla="*/ 1278294 h 1278294"/>
              <a:gd name="connsiteX5" fmla="*/ 194 w 9134669"/>
              <a:gd name="connsiteY5" fmla="*/ 195943 h 1278294"/>
              <a:gd name="connsiteX6" fmla="*/ 0 w 9134669"/>
              <a:gd name="connsiteY6" fmla="*/ 111968 h 1278294"/>
              <a:gd name="connsiteX0" fmla="*/ 49877 w 9134540"/>
              <a:gd name="connsiteY0" fmla="*/ 42912 h 1278294"/>
              <a:gd name="connsiteX1" fmla="*/ 6279373 w 9134540"/>
              <a:gd name="connsiteY1" fmla="*/ 1194319 h 1278294"/>
              <a:gd name="connsiteX2" fmla="*/ 9134540 w 9134540"/>
              <a:gd name="connsiteY2" fmla="*/ 0 h 1278294"/>
              <a:gd name="connsiteX3" fmla="*/ 9134540 w 9134540"/>
              <a:gd name="connsiteY3" fmla="*/ 83976 h 1278294"/>
              <a:gd name="connsiteX4" fmla="*/ 6270042 w 9134540"/>
              <a:gd name="connsiteY4" fmla="*/ 1278294 h 1278294"/>
              <a:gd name="connsiteX5" fmla="*/ 65 w 9134540"/>
              <a:gd name="connsiteY5" fmla="*/ 195943 h 1278294"/>
              <a:gd name="connsiteX6" fmla="*/ 49877 w 9134540"/>
              <a:gd name="connsiteY6" fmla="*/ 42912 h 1278294"/>
              <a:gd name="connsiteX0" fmla="*/ 2252 w 9134540"/>
              <a:gd name="connsiteY0" fmla="*/ 116731 h 1278294"/>
              <a:gd name="connsiteX1" fmla="*/ 6279373 w 9134540"/>
              <a:gd name="connsiteY1" fmla="*/ 1194319 h 1278294"/>
              <a:gd name="connsiteX2" fmla="*/ 9134540 w 9134540"/>
              <a:gd name="connsiteY2" fmla="*/ 0 h 1278294"/>
              <a:gd name="connsiteX3" fmla="*/ 9134540 w 9134540"/>
              <a:gd name="connsiteY3" fmla="*/ 83976 h 1278294"/>
              <a:gd name="connsiteX4" fmla="*/ 6270042 w 9134540"/>
              <a:gd name="connsiteY4" fmla="*/ 1278294 h 1278294"/>
              <a:gd name="connsiteX5" fmla="*/ 65 w 9134540"/>
              <a:gd name="connsiteY5" fmla="*/ 195943 h 1278294"/>
              <a:gd name="connsiteX6" fmla="*/ 2252 w 9134540"/>
              <a:gd name="connsiteY6" fmla="*/ 116731 h 1278294"/>
              <a:gd name="connsiteX0" fmla="*/ 2252 w 9134540"/>
              <a:gd name="connsiteY0" fmla="*/ 116731 h 1278294"/>
              <a:gd name="connsiteX1" fmla="*/ 6279373 w 9134540"/>
              <a:gd name="connsiteY1" fmla="*/ 1234801 h 1278294"/>
              <a:gd name="connsiteX2" fmla="*/ 9134540 w 9134540"/>
              <a:gd name="connsiteY2" fmla="*/ 0 h 1278294"/>
              <a:gd name="connsiteX3" fmla="*/ 9134540 w 9134540"/>
              <a:gd name="connsiteY3" fmla="*/ 83976 h 1278294"/>
              <a:gd name="connsiteX4" fmla="*/ 6270042 w 9134540"/>
              <a:gd name="connsiteY4" fmla="*/ 1278294 h 1278294"/>
              <a:gd name="connsiteX5" fmla="*/ 65 w 9134540"/>
              <a:gd name="connsiteY5" fmla="*/ 195943 h 1278294"/>
              <a:gd name="connsiteX6" fmla="*/ 2252 w 9134540"/>
              <a:gd name="connsiteY6" fmla="*/ 116731 h 1278294"/>
              <a:gd name="connsiteX0" fmla="*/ 2252 w 9134540"/>
              <a:gd name="connsiteY0" fmla="*/ 116731 h 1278294"/>
              <a:gd name="connsiteX1" fmla="*/ 6307948 w 9134540"/>
              <a:gd name="connsiteY1" fmla="*/ 1189558 h 1278294"/>
              <a:gd name="connsiteX2" fmla="*/ 9134540 w 9134540"/>
              <a:gd name="connsiteY2" fmla="*/ 0 h 1278294"/>
              <a:gd name="connsiteX3" fmla="*/ 9134540 w 9134540"/>
              <a:gd name="connsiteY3" fmla="*/ 83976 h 1278294"/>
              <a:gd name="connsiteX4" fmla="*/ 6270042 w 9134540"/>
              <a:gd name="connsiteY4" fmla="*/ 1278294 h 1278294"/>
              <a:gd name="connsiteX5" fmla="*/ 65 w 9134540"/>
              <a:gd name="connsiteY5" fmla="*/ 195943 h 1278294"/>
              <a:gd name="connsiteX6" fmla="*/ 2252 w 9134540"/>
              <a:gd name="connsiteY6" fmla="*/ 116731 h 1278294"/>
              <a:gd name="connsiteX0" fmla="*/ 2252 w 9134540"/>
              <a:gd name="connsiteY0" fmla="*/ 116731 h 1228287"/>
              <a:gd name="connsiteX1" fmla="*/ 6307948 w 9134540"/>
              <a:gd name="connsiteY1" fmla="*/ 1189558 h 1228287"/>
              <a:gd name="connsiteX2" fmla="*/ 9134540 w 9134540"/>
              <a:gd name="connsiteY2" fmla="*/ 0 h 1228287"/>
              <a:gd name="connsiteX3" fmla="*/ 9134540 w 9134540"/>
              <a:gd name="connsiteY3" fmla="*/ 83976 h 1228287"/>
              <a:gd name="connsiteX4" fmla="*/ 6270042 w 9134540"/>
              <a:gd name="connsiteY4" fmla="*/ 1228287 h 1228287"/>
              <a:gd name="connsiteX5" fmla="*/ 65 w 9134540"/>
              <a:gd name="connsiteY5" fmla="*/ 195943 h 1228287"/>
              <a:gd name="connsiteX6" fmla="*/ 2252 w 9134540"/>
              <a:gd name="connsiteY6" fmla="*/ 116731 h 1228287"/>
              <a:gd name="connsiteX0" fmla="*/ 2252 w 9134540"/>
              <a:gd name="connsiteY0" fmla="*/ 116731 h 1266387"/>
              <a:gd name="connsiteX1" fmla="*/ 6307948 w 9134540"/>
              <a:gd name="connsiteY1" fmla="*/ 1189558 h 1266387"/>
              <a:gd name="connsiteX2" fmla="*/ 9134540 w 9134540"/>
              <a:gd name="connsiteY2" fmla="*/ 0 h 1266387"/>
              <a:gd name="connsiteX3" fmla="*/ 9134540 w 9134540"/>
              <a:gd name="connsiteY3" fmla="*/ 83976 h 1266387"/>
              <a:gd name="connsiteX4" fmla="*/ 6315286 w 9134540"/>
              <a:gd name="connsiteY4" fmla="*/ 1266387 h 1266387"/>
              <a:gd name="connsiteX5" fmla="*/ 65 w 9134540"/>
              <a:gd name="connsiteY5" fmla="*/ 195943 h 1266387"/>
              <a:gd name="connsiteX6" fmla="*/ 2252 w 9134540"/>
              <a:gd name="connsiteY6" fmla="*/ 116731 h 1266387"/>
              <a:gd name="connsiteX0" fmla="*/ 2252 w 9134540"/>
              <a:gd name="connsiteY0" fmla="*/ 152450 h 1302106"/>
              <a:gd name="connsiteX1" fmla="*/ 6307948 w 9134540"/>
              <a:gd name="connsiteY1" fmla="*/ 1225277 h 1302106"/>
              <a:gd name="connsiteX2" fmla="*/ 8932134 w 9134540"/>
              <a:gd name="connsiteY2" fmla="*/ 0 h 1302106"/>
              <a:gd name="connsiteX3" fmla="*/ 9134540 w 9134540"/>
              <a:gd name="connsiteY3" fmla="*/ 119695 h 1302106"/>
              <a:gd name="connsiteX4" fmla="*/ 6315286 w 9134540"/>
              <a:gd name="connsiteY4" fmla="*/ 1302106 h 1302106"/>
              <a:gd name="connsiteX5" fmla="*/ 65 w 9134540"/>
              <a:gd name="connsiteY5" fmla="*/ 231662 h 1302106"/>
              <a:gd name="connsiteX6" fmla="*/ 2252 w 9134540"/>
              <a:gd name="connsiteY6" fmla="*/ 152450 h 1302106"/>
              <a:gd name="connsiteX0" fmla="*/ 2252 w 9144066"/>
              <a:gd name="connsiteY0" fmla="*/ 121494 h 1271150"/>
              <a:gd name="connsiteX1" fmla="*/ 6307948 w 9144066"/>
              <a:gd name="connsiteY1" fmla="*/ 1194321 h 1271150"/>
              <a:gd name="connsiteX2" fmla="*/ 9144066 w 9144066"/>
              <a:gd name="connsiteY2" fmla="*/ 0 h 1271150"/>
              <a:gd name="connsiteX3" fmla="*/ 9134540 w 9144066"/>
              <a:gd name="connsiteY3" fmla="*/ 88739 h 1271150"/>
              <a:gd name="connsiteX4" fmla="*/ 6315286 w 9144066"/>
              <a:gd name="connsiteY4" fmla="*/ 1271150 h 1271150"/>
              <a:gd name="connsiteX5" fmla="*/ 65 w 9144066"/>
              <a:gd name="connsiteY5" fmla="*/ 200706 h 1271150"/>
              <a:gd name="connsiteX6" fmla="*/ 2252 w 9144066"/>
              <a:gd name="connsiteY6" fmla="*/ 121494 h 1271150"/>
              <a:gd name="connsiteX0" fmla="*/ 2252 w 9144066"/>
              <a:gd name="connsiteY0" fmla="*/ 121494 h 1271150"/>
              <a:gd name="connsiteX1" fmla="*/ 6307948 w 9144066"/>
              <a:gd name="connsiteY1" fmla="*/ 1194321 h 1271150"/>
              <a:gd name="connsiteX2" fmla="*/ 9144066 w 9144066"/>
              <a:gd name="connsiteY2" fmla="*/ 0 h 1271150"/>
              <a:gd name="connsiteX3" fmla="*/ 9051196 w 9144066"/>
              <a:gd name="connsiteY3" fmla="*/ 236376 h 1271150"/>
              <a:gd name="connsiteX4" fmla="*/ 6315286 w 9144066"/>
              <a:gd name="connsiteY4" fmla="*/ 1271150 h 1271150"/>
              <a:gd name="connsiteX5" fmla="*/ 65 w 9144066"/>
              <a:gd name="connsiteY5" fmla="*/ 200706 h 1271150"/>
              <a:gd name="connsiteX6" fmla="*/ 2252 w 9144066"/>
              <a:gd name="connsiteY6" fmla="*/ 121494 h 1271150"/>
              <a:gd name="connsiteX0" fmla="*/ 2252 w 9144066"/>
              <a:gd name="connsiteY0" fmla="*/ 121494 h 1271150"/>
              <a:gd name="connsiteX1" fmla="*/ 6307948 w 9144066"/>
              <a:gd name="connsiteY1" fmla="*/ 1194321 h 1271150"/>
              <a:gd name="connsiteX2" fmla="*/ 9144066 w 9144066"/>
              <a:gd name="connsiteY2" fmla="*/ 0 h 1271150"/>
              <a:gd name="connsiteX3" fmla="*/ 9141683 w 9144066"/>
              <a:gd name="connsiteY3" fmla="*/ 79214 h 1271150"/>
              <a:gd name="connsiteX4" fmla="*/ 6315286 w 9144066"/>
              <a:gd name="connsiteY4" fmla="*/ 1271150 h 1271150"/>
              <a:gd name="connsiteX5" fmla="*/ 65 w 9144066"/>
              <a:gd name="connsiteY5" fmla="*/ 200706 h 1271150"/>
              <a:gd name="connsiteX6" fmla="*/ 2252 w 9144066"/>
              <a:gd name="connsiteY6" fmla="*/ 121494 h 127115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9144066" h="1271150">
                <a:moveTo>
                  <a:pt x="2252" y="121494"/>
                </a:moveTo>
                <a:lnTo>
                  <a:pt x="6307948" y="1194321"/>
                </a:lnTo>
                <a:lnTo>
                  <a:pt x="9144066" y="0"/>
                </a:lnTo>
                <a:cubicBezTo>
                  <a:pt x="9143272" y="26405"/>
                  <a:pt x="9142477" y="52809"/>
                  <a:pt x="9141683" y="79214"/>
                </a:cubicBezTo>
                <a:lnTo>
                  <a:pt x="6315286" y="1271150"/>
                </a:lnTo>
                <a:lnTo>
                  <a:pt x="65" y="200706"/>
                </a:lnTo>
                <a:cubicBezTo>
                  <a:pt x="0" y="172714"/>
                  <a:pt x="2317" y="149486"/>
                  <a:pt x="2252" y="121494"/>
                </a:cubicBez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Date Placeholder 3"/>
          <p:cNvSpPr>
            <a:spLocks noGrp="1"/>
          </p:cNvSpPr>
          <p:nvPr>
            <p:ph type="dt" sz="half" idx="10"/>
          </p:nvPr>
        </p:nvSpPr>
        <p:spPr/>
        <p:txBody>
          <a:bodyPr/>
          <a:lstStyle/>
          <a:p>
            <a:fld id="{BAD22427-B1DD-49E6-9F05-DE0F1467D7DC}" type="datetime4">
              <a:rPr lang="en-US" smtClean="0"/>
              <a:pPr/>
              <a:t>April 13, 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1D72EBF8-7CF5-44B7-B2BF-E22DE4D0703D}"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p:cSld name="Two Content">
    <p:spTree>
      <p:nvGrpSpPr>
        <p:cNvPr id="1" name=""/>
        <p:cNvGrpSpPr/>
        <p:nvPr/>
      </p:nvGrpSpPr>
      <p:grpSpPr>
        <a:xfrm>
          <a:off x="0" y="0"/>
          <a:ext cx="0" cy="0"/>
          <a:chOff x="0" y="0"/>
          <a:chExt cx="0" cy="0"/>
        </a:xfrm>
      </p:grpSpPr>
      <p:sp>
        <p:nvSpPr>
          <p:cNvPr id="8" name="Freeform 7"/>
          <p:cNvSpPr/>
          <p:nvPr/>
        </p:nvSpPr>
        <p:spPr>
          <a:xfrm>
            <a:off x="1807389" y="6148043"/>
            <a:ext cx="7338991" cy="711996"/>
          </a:xfrm>
          <a:custGeom>
            <a:avLst/>
            <a:gdLst>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666750 h 2114550"/>
              <a:gd name="connsiteX1" fmla="*/ 9144000 w 9144000"/>
              <a:gd name="connsiteY1" fmla="*/ 0 h 2114550"/>
              <a:gd name="connsiteX2" fmla="*/ 9144000 w 9144000"/>
              <a:gd name="connsiteY2" fmla="*/ 914400 h 2114550"/>
              <a:gd name="connsiteX3" fmla="*/ 6334125 w 9144000"/>
              <a:gd name="connsiteY3" fmla="*/ 2114550 h 2114550"/>
              <a:gd name="connsiteX4" fmla="*/ 0 w 9144000"/>
              <a:gd name="connsiteY4" fmla="*/ 1047750 h 2114550"/>
              <a:gd name="connsiteX5" fmla="*/ 9525 w 9144000"/>
              <a:gd name="connsiteY5" fmla="*/ 666750 h 2114550"/>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6334125 w 9144000"/>
              <a:gd name="connsiteY4" fmla="*/ 1457325 h 1581150"/>
              <a:gd name="connsiteX5" fmla="*/ 0 w 9144000"/>
              <a:gd name="connsiteY5" fmla="*/ 390525 h 1581150"/>
              <a:gd name="connsiteX6" fmla="*/ 9525 w 9144000"/>
              <a:gd name="connsiteY6" fmla="*/ 9525 h 1581150"/>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390525 h 1581150"/>
              <a:gd name="connsiteX5" fmla="*/ 9525 w 9144000"/>
              <a:gd name="connsiteY5" fmla="*/ 9525 h 1581150"/>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9525 w 9144000"/>
              <a:gd name="connsiteY5" fmla="*/ 9525 h 1581150"/>
              <a:gd name="connsiteX0" fmla="*/ 342207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342207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9134495 w 9144000"/>
              <a:gd name="connsiteY4" fmla="*/ 1572115 h 1581150"/>
              <a:gd name="connsiteX5" fmla="*/ 0 w 9144000"/>
              <a:gd name="connsiteY5" fmla="*/ 1571625 h 1581150"/>
              <a:gd name="connsiteX6" fmla="*/ 20 w 9144000"/>
              <a:gd name="connsiteY6" fmla="*/ 1323975 h 1581150"/>
              <a:gd name="connsiteX0" fmla="*/ 20 w 9144000"/>
              <a:gd name="connsiteY0" fmla="*/ 1323975 h 1581150"/>
              <a:gd name="connsiteX1" fmla="*/ 9144000 w 9144000"/>
              <a:gd name="connsiteY1" fmla="*/ 0 h 1581150"/>
              <a:gd name="connsiteX2" fmla="*/ 9144000 w 9144000"/>
              <a:gd name="connsiteY2" fmla="*/ 1581150 h 1581150"/>
              <a:gd name="connsiteX3" fmla="*/ 9134495 w 9144000"/>
              <a:gd name="connsiteY3" fmla="*/ 1572115 h 1581150"/>
              <a:gd name="connsiteX4" fmla="*/ 0 w 9144000"/>
              <a:gd name="connsiteY4" fmla="*/ 1571625 h 1581150"/>
              <a:gd name="connsiteX5" fmla="*/ 20 w 9144000"/>
              <a:gd name="connsiteY5" fmla="*/ 1323975 h 1581150"/>
              <a:gd name="connsiteX0" fmla="*/ 20 w 9144000"/>
              <a:gd name="connsiteY0" fmla="*/ 456601 h 713776"/>
              <a:gd name="connsiteX1" fmla="*/ 8611709 w 9144000"/>
              <a:gd name="connsiteY1" fmla="*/ 0 h 713776"/>
              <a:gd name="connsiteX2" fmla="*/ 9144000 w 9144000"/>
              <a:gd name="connsiteY2" fmla="*/ 713776 h 713776"/>
              <a:gd name="connsiteX3" fmla="*/ 9134495 w 9144000"/>
              <a:gd name="connsiteY3" fmla="*/ 704741 h 713776"/>
              <a:gd name="connsiteX4" fmla="*/ 0 w 9144000"/>
              <a:gd name="connsiteY4" fmla="*/ 704251 h 713776"/>
              <a:gd name="connsiteX5" fmla="*/ 20 w 9144000"/>
              <a:gd name="connsiteY5" fmla="*/ 456601 h 713776"/>
              <a:gd name="connsiteX0" fmla="*/ 20 w 9144000"/>
              <a:gd name="connsiteY0" fmla="*/ 818007 h 1075182"/>
              <a:gd name="connsiteX1" fmla="*/ 9124990 w 9144000"/>
              <a:gd name="connsiteY1" fmla="*/ 0 h 1075182"/>
              <a:gd name="connsiteX2" fmla="*/ 9144000 w 9144000"/>
              <a:gd name="connsiteY2" fmla="*/ 1075182 h 1075182"/>
              <a:gd name="connsiteX3" fmla="*/ 9134495 w 9144000"/>
              <a:gd name="connsiteY3" fmla="*/ 1066147 h 1075182"/>
              <a:gd name="connsiteX4" fmla="*/ 0 w 9144000"/>
              <a:gd name="connsiteY4" fmla="*/ 1065657 h 1075182"/>
              <a:gd name="connsiteX5" fmla="*/ 20 w 9144000"/>
              <a:gd name="connsiteY5" fmla="*/ 818007 h 1075182"/>
              <a:gd name="connsiteX0" fmla="*/ 20 w 9144000"/>
              <a:gd name="connsiteY0" fmla="*/ 176512 h 433687"/>
              <a:gd name="connsiteX1" fmla="*/ 8782802 w 9144000"/>
              <a:gd name="connsiteY1" fmla="*/ 0 h 433687"/>
              <a:gd name="connsiteX2" fmla="*/ 9144000 w 9144000"/>
              <a:gd name="connsiteY2" fmla="*/ 433687 h 433687"/>
              <a:gd name="connsiteX3" fmla="*/ 9134495 w 9144000"/>
              <a:gd name="connsiteY3" fmla="*/ 424652 h 433687"/>
              <a:gd name="connsiteX4" fmla="*/ 0 w 9144000"/>
              <a:gd name="connsiteY4" fmla="*/ 424162 h 433687"/>
              <a:gd name="connsiteX5" fmla="*/ 20 w 9144000"/>
              <a:gd name="connsiteY5" fmla="*/ 176512 h 433687"/>
              <a:gd name="connsiteX0" fmla="*/ 20 w 9144000"/>
              <a:gd name="connsiteY0" fmla="*/ 411426 h 668601"/>
              <a:gd name="connsiteX1" fmla="*/ 9124989 w 9144000"/>
              <a:gd name="connsiteY1" fmla="*/ 0 h 668601"/>
              <a:gd name="connsiteX2" fmla="*/ 9144000 w 9144000"/>
              <a:gd name="connsiteY2" fmla="*/ 668601 h 668601"/>
              <a:gd name="connsiteX3" fmla="*/ 9134495 w 9144000"/>
              <a:gd name="connsiteY3" fmla="*/ 659566 h 668601"/>
              <a:gd name="connsiteX4" fmla="*/ 0 w 9144000"/>
              <a:gd name="connsiteY4" fmla="*/ 659076 h 668601"/>
              <a:gd name="connsiteX5" fmla="*/ 20 w 9144000"/>
              <a:gd name="connsiteY5" fmla="*/ 411426 h 668601"/>
              <a:gd name="connsiteX0" fmla="*/ 20 w 9144000"/>
              <a:gd name="connsiteY0" fmla="*/ 998711 h 1081261"/>
              <a:gd name="connsiteX1" fmla="*/ 9124989 w 9144000"/>
              <a:gd name="connsiteY1" fmla="*/ 0 h 1081261"/>
              <a:gd name="connsiteX2" fmla="*/ 9144000 w 9144000"/>
              <a:gd name="connsiteY2" fmla="*/ 668601 h 1081261"/>
              <a:gd name="connsiteX3" fmla="*/ 9134495 w 9144000"/>
              <a:gd name="connsiteY3" fmla="*/ 659566 h 1081261"/>
              <a:gd name="connsiteX4" fmla="*/ 0 w 9144000"/>
              <a:gd name="connsiteY4" fmla="*/ 659076 h 1081261"/>
              <a:gd name="connsiteX5" fmla="*/ 20 w 9144000"/>
              <a:gd name="connsiteY5" fmla="*/ 998711 h 1081261"/>
              <a:gd name="connsiteX0" fmla="*/ 2243247 w 9144000"/>
              <a:gd name="connsiteY0" fmla="*/ 619235 h 701785"/>
              <a:gd name="connsiteX1" fmla="*/ 9124989 w 9144000"/>
              <a:gd name="connsiteY1" fmla="*/ 0 h 701785"/>
              <a:gd name="connsiteX2" fmla="*/ 9144000 w 9144000"/>
              <a:gd name="connsiteY2" fmla="*/ 668601 h 701785"/>
              <a:gd name="connsiteX3" fmla="*/ 9134495 w 9144000"/>
              <a:gd name="connsiteY3" fmla="*/ 659566 h 701785"/>
              <a:gd name="connsiteX4" fmla="*/ 0 w 9144000"/>
              <a:gd name="connsiteY4" fmla="*/ 659076 h 701785"/>
              <a:gd name="connsiteX5" fmla="*/ 2243247 w 9144000"/>
              <a:gd name="connsiteY5" fmla="*/ 619235 h 701785"/>
              <a:gd name="connsiteX0" fmla="*/ 7 w 6900760"/>
              <a:gd name="connsiteY0" fmla="*/ 619235 h 1354783"/>
              <a:gd name="connsiteX1" fmla="*/ 6881749 w 6900760"/>
              <a:gd name="connsiteY1" fmla="*/ 0 h 1354783"/>
              <a:gd name="connsiteX2" fmla="*/ 6900760 w 6900760"/>
              <a:gd name="connsiteY2" fmla="*/ 668601 h 1354783"/>
              <a:gd name="connsiteX3" fmla="*/ 6891255 w 6900760"/>
              <a:gd name="connsiteY3" fmla="*/ 659566 h 1354783"/>
              <a:gd name="connsiteX4" fmla="*/ 684361 w 6900760"/>
              <a:gd name="connsiteY4" fmla="*/ 1354783 h 1354783"/>
              <a:gd name="connsiteX5" fmla="*/ 7 w 6900760"/>
              <a:gd name="connsiteY5" fmla="*/ 619235 h 1354783"/>
              <a:gd name="connsiteX0" fmla="*/ 0 w 6900753"/>
              <a:gd name="connsiteY0" fmla="*/ 619235 h 668601"/>
              <a:gd name="connsiteX1" fmla="*/ 6881742 w 6900753"/>
              <a:gd name="connsiteY1" fmla="*/ 0 h 668601"/>
              <a:gd name="connsiteX2" fmla="*/ 6900753 w 6900753"/>
              <a:gd name="connsiteY2" fmla="*/ 668601 h 668601"/>
              <a:gd name="connsiteX3" fmla="*/ 6891248 w 6900753"/>
              <a:gd name="connsiteY3" fmla="*/ 659566 h 668601"/>
              <a:gd name="connsiteX4" fmla="*/ 0 w 6900753"/>
              <a:gd name="connsiteY4" fmla="*/ 619235 h 668601"/>
              <a:gd name="connsiteX0" fmla="*/ 0 w 6263905"/>
              <a:gd name="connsiteY0" fmla="*/ 1197485 h 1197485"/>
              <a:gd name="connsiteX1" fmla="*/ 6244894 w 6263905"/>
              <a:gd name="connsiteY1" fmla="*/ 0 h 1197485"/>
              <a:gd name="connsiteX2" fmla="*/ 6263905 w 6263905"/>
              <a:gd name="connsiteY2" fmla="*/ 668601 h 1197485"/>
              <a:gd name="connsiteX3" fmla="*/ 6254400 w 6263905"/>
              <a:gd name="connsiteY3" fmla="*/ 659566 h 1197485"/>
              <a:gd name="connsiteX4" fmla="*/ 0 w 6263905"/>
              <a:gd name="connsiteY4" fmla="*/ 1197485 h 1197485"/>
              <a:gd name="connsiteX0" fmla="*/ 0 w 7318982"/>
              <a:gd name="connsiteY0" fmla="*/ 673446 h 673446"/>
              <a:gd name="connsiteX1" fmla="*/ 7299971 w 7318982"/>
              <a:gd name="connsiteY1" fmla="*/ 0 h 673446"/>
              <a:gd name="connsiteX2" fmla="*/ 7318982 w 7318982"/>
              <a:gd name="connsiteY2" fmla="*/ 668601 h 673446"/>
              <a:gd name="connsiteX3" fmla="*/ 7309477 w 7318982"/>
              <a:gd name="connsiteY3" fmla="*/ 659566 h 673446"/>
              <a:gd name="connsiteX4" fmla="*/ 0 w 7318982"/>
              <a:gd name="connsiteY4" fmla="*/ 673446 h 673446"/>
              <a:gd name="connsiteX0" fmla="*/ 0 w 7318982"/>
              <a:gd name="connsiteY0" fmla="*/ 673446 h 673446"/>
              <a:gd name="connsiteX1" fmla="*/ 7299971 w 7318982"/>
              <a:gd name="connsiteY1" fmla="*/ 0 h 673446"/>
              <a:gd name="connsiteX2" fmla="*/ 7318982 w 7318982"/>
              <a:gd name="connsiteY2" fmla="*/ 668601 h 673446"/>
              <a:gd name="connsiteX3" fmla="*/ 0 w 7318982"/>
              <a:gd name="connsiteY3" fmla="*/ 673446 h 673446"/>
              <a:gd name="connsiteX0" fmla="*/ 0 w 7318982"/>
              <a:gd name="connsiteY0" fmla="*/ 526624 h 526624"/>
              <a:gd name="connsiteX1" fmla="*/ 7166898 w 7318982"/>
              <a:gd name="connsiteY1" fmla="*/ 0 h 526624"/>
              <a:gd name="connsiteX2" fmla="*/ 7318982 w 7318982"/>
              <a:gd name="connsiteY2" fmla="*/ 521779 h 526624"/>
              <a:gd name="connsiteX3" fmla="*/ 0 w 7318982"/>
              <a:gd name="connsiteY3" fmla="*/ 526624 h 526624"/>
              <a:gd name="connsiteX0" fmla="*/ 0 w 7323733"/>
              <a:gd name="connsiteY0" fmla="*/ 673445 h 673445"/>
              <a:gd name="connsiteX1" fmla="*/ 7323733 w 7323733"/>
              <a:gd name="connsiteY1" fmla="*/ 0 h 673445"/>
              <a:gd name="connsiteX2" fmla="*/ 7318982 w 7323733"/>
              <a:gd name="connsiteY2" fmla="*/ 668600 h 673445"/>
              <a:gd name="connsiteX3" fmla="*/ 0 w 7323733"/>
              <a:gd name="connsiteY3" fmla="*/ 673445 h 673445"/>
              <a:gd name="connsiteX0" fmla="*/ 0 w 7323733"/>
              <a:gd name="connsiteY0" fmla="*/ 673445 h 673445"/>
              <a:gd name="connsiteX1" fmla="*/ 7323733 w 7323733"/>
              <a:gd name="connsiteY1" fmla="*/ 0 h 673445"/>
              <a:gd name="connsiteX2" fmla="*/ 7145512 w 7323733"/>
              <a:gd name="connsiteY2" fmla="*/ 352371 h 673445"/>
              <a:gd name="connsiteX3" fmla="*/ 0 w 7323733"/>
              <a:gd name="connsiteY3" fmla="*/ 673445 h 673445"/>
              <a:gd name="connsiteX0" fmla="*/ 0 w 7323733"/>
              <a:gd name="connsiteY0" fmla="*/ 673445 h 675378"/>
              <a:gd name="connsiteX1" fmla="*/ 7323733 w 7323733"/>
              <a:gd name="connsiteY1" fmla="*/ 0 h 675378"/>
              <a:gd name="connsiteX2" fmla="*/ 7318982 w 7323733"/>
              <a:gd name="connsiteY2" fmla="*/ 675378 h 675378"/>
              <a:gd name="connsiteX3" fmla="*/ 0 w 7323733"/>
              <a:gd name="connsiteY3" fmla="*/ 673445 h 675378"/>
              <a:gd name="connsiteX0" fmla="*/ 0 w 7323733"/>
              <a:gd name="connsiteY0" fmla="*/ 673445 h 673445"/>
              <a:gd name="connsiteX1" fmla="*/ 7323733 w 7323733"/>
              <a:gd name="connsiteY1" fmla="*/ 0 h 673445"/>
              <a:gd name="connsiteX2" fmla="*/ 7202544 w 7323733"/>
              <a:gd name="connsiteY2" fmla="*/ 490158 h 673445"/>
              <a:gd name="connsiteX3" fmla="*/ 0 w 7323733"/>
              <a:gd name="connsiteY3" fmla="*/ 673445 h 673445"/>
              <a:gd name="connsiteX0" fmla="*/ 0 w 7323733"/>
              <a:gd name="connsiteY0" fmla="*/ 673445 h 675379"/>
              <a:gd name="connsiteX1" fmla="*/ 7323733 w 7323733"/>
              <a:gd name="connsiteY1" fmla="*/ 0 h 675379"/>
              <a:gd name="connsiteX2" fmla="*/ 7321359 w 7323733"/>
              <a:gd name="connsiteY2" fmla="*/ 675379 h 675379"/>
              <a:gd name="connsiteX3" fmla="*/ 0 w 7323733"/>
              <a:gd name="connsiteY3" fmla="*/ 673445 h 675379"/>
            </a:gdLst>
            <a:ahLst/>
            <a:cxnLst>
              <a:cxn ang="0">
                <a:pos x="connsiteX0" y="connsiteY0"/>
              </a:cxn>
              <a:cxn ang="0">
                <a:pos x="connsiteX1" y="connsiteY1"/>
              </a:cxn>
              <a:cxn ang="0">
                <a:pos x="connsiteX2" y="connsiteY2"/>
              </a:cxn>
              <a:cxn ang="0">
                <a:pos x="connsiteX3" y="connsiteY3"/>
              </a:cxn>
            </a:cxnLst>
            <a:rect l="l" t="t" r="r" b="b"/>
            <a:pathLst>
              <a:path w="7323733" h="675379">
                <a:moveTo>
                  <a:pt x="0" y="673445"/>
                </a:moveTo>
                <a:lnTo>
                  <a:pt x="7323733" y="0"/>
                </a:lnTo>
                <a:cubicBezTo>
                  <a:pt x="7322149" y="222867"/>
                  <a:pt x="7322943" y="452512"/>
                  <a:pt x="7321359" y="675379"/>
                </a:cubicBezTo>
                <a:lnTo>
                  <a:pt x="0" y="673445"/>
                </a:lnTo>
                <a:close/>
              </a:path>
            </a:pathLst>
          </a:custGeom>
          <a:gradFill>
            <a:gsLst>
              <a:gs pos="28000">
                <a:schemeClr val="accent3"/>
              </a:gs>
              <a:gs pos="40000">
                <a:schemeClr val="accent3">
                  <a:lumMod val="40000"/>
                  <a:lumOff val="60000"/>
                </a:schemeClr>
              </a:gs>
              <a:gs pos="48000">
                <a:schemeClr val="accent3"/>
              </a:gs>
            </a:gsLst>
            <a:lin ang="159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Freeform 8"/>
          <p:cNvSpPr/>
          <p:nvPr/>
        </p:nvSpPr>
        <p:spPr>
          <a:xfrm>
            <a:off x="0" y="5457825"/>
            <a:ext cx="7239000" cy="1400175"/>
          </a:xfrm>
          <a:custGeom>
            <a:avLst/>
            <a:gdLst>
              <a:gd name="connsiteX0" fmla="*/ 0 w 9134475"/>
              <a:gd name="connsiteY0" fmla="*/ 142875 h 1323975"/>
              <a:gd name="connsiteX1" fmla="*/ 6305550 w 9134475"/>
              <a:gd name="connsiteY1" fmla="*/ 1209675 h 1323975"/>
              <a:gd name="connsiteX2" fmla="*/ 9134475 w 9134475"/>
              <a:gd name="connsiteY2" fmla="*/ 0 h 1323975"/>
              <a:gd name="connsiteX3" fmla="*/ 9134475 w 9134475"/>
              <a:gd name="connsiteY3" fmla="*/ 1323975 h 1323975"/>
              <a:gd name="connsiteX4" fmla="*/ 0 w 9134475"/>
              <a:gd name="connsiteY4" fmla="*/ 1323975 h 1323975"/>
              <a:gd name="connsiteX5" fmla="*/ 0 w 9134475"/>
              <a:gd name="connsiteY5" fmla="*/ 142875 h 1323975"/>
              <a:gd name="connsiteX0" fmla="*/ 0 w 9134475"/>
              <a:gd name="connsiteY0" fmla="*/ 0 h 1181100"/>
              <a:gd name="connsiteX1" fmla="*/ 6305550 w 9134475"/>
              <a:gd name="connsiteY1" fmla="*/ 1066800 h 1181100"/>
              <a:gd name="connsiteX2" fmla="*/ 9134475 w 9134475"/>
              <a:gd name="connsiteY2" fmla="*/ 1181100 h 1181100"/>
              <a:gd name="connsiteX3" fmla="*/ 0 w 9134475"/>
              <a:gd name="connsiteY3" fmla="*/ 1181100 h 1181100"/>
              <a:gd name="connsiteX4" fmla="*/ 0 w 9134475"/>
              <a:gd name="connsiteY4" fmla="*/ 0 h 1181100"/>
              <a:gd name="connsiteX0" fmla="*/ 0 w 6494783"/>
              <a:gd name="connsiteY0" fmla="*/ 0 h 1181100"/>
              <a:gd name="connsiteX1" fmla="*/ 6305550 w 6494783"/>
              <a:gd name="connsiteY1" fmla="*/ 1066800 h 1181100"/>
              <a:gd name="connsiteX2" fmla="*/ 6494783 w 6494783"/>
              <a:gd name="connsiteY2" fmla="*/ 1181100 h 1181100"/>
              <a:gd name="connsiteX3" fmla="*/ 0 w 6494783"/>
              <a:gd name="connsiteY3" fmla="*/ 1181100 h 1181100"/>
              <a:gd name="connsiteX4" fmla="*/ 0 w 6494783"/>
              <a:gd name="connsiteY4" fmla="*/ 0 h 1181100"/>
              <a:gd name="connsiteX0" fmla="*/ 0 w 6494783"/>
              <a:gd name="connsiteY0" fmla="*/ 0 h 1181100"/>
              <a:gd name="connsiteX1" fmla="*/ 6494783 w 6494783"/>
              <a:gd name="connsiteY1" fmla="*/ 1181100 h 1181100"/>
              <a:gd name="connsiteX2" fmla="*/ 0 w 6494783"/>
              <a:gd name="connsiteY2" fmla="*/ 1181100 h 1181100"/>
              <a:gd name="connsiteX3" fmla="*/ 0 w 6494783"/>
              <a:gd name="connsiteY3" fmla="*/ 0 h 1181100"/>
              <a:gd name="connsiteX0" fmla="*/ 0 w 7415827"/>
              <a:gd name="connsiteY0" fmla="*/ 0 h 1181100"/>
              <a:gd name="connsiteX1" fmla="*/ 7415827 w 7415827"/>
              <a:gd name="connsiteY1" fmla="*/ 866775 h 1181100"/>
              <a:gd name="connsiteX2" fmla="*/ 0 w 7415827"/>
              <a:gd name="connsiteY2" fmla="*/ 1181100 h 1181100"/>
              <a:gd name="connsiteX3" fmla="*/ 0 w 7415827"/>
              <a:gd name="connsiteY3" fmla="*/ 0 h 1181100"/>
              <a:gd name="connsiteX0" fmla="*/ 0 w 7415827"/>
              <a:gd name="connsiteY0" fmla="*/ 0 h 1571625"/>
              <a:gd name="connsiteX1" fmla="*/ 7415827 w 7415827"/>
              <a:gd name="connsiteY1" fmla="*/ 866775 h 1571625"/>
              <a:gd name="connsiteX2" fmla="*/ 0 w 7415827"/>
              <a:gd name="connsiteY2" fmla="*/ 1571625 h 1571625"/>
              <a:gd name="connsiteX3" fmla="*/ 0 w 7415827"/>
              <a:gd name="connsiteY3" fmla="*/ 0 h 1571625"/>
              <a:gd name="connsiteX0" fmla="*/ 0 w 7415827"/>
              <a:gd name="connsiteY0" fmla="*/ 0 h 1571625"/>
              <a:gd name="connsiteX1" fmla="*/ 7415827 w 7415827"/>
              <a:gd name="connsiteY1" fmla="*/ 866775 h 1571625"/>
              <a:gd name="connsiteX2" fmla="*/ 1823096 w 7415827"/>
              <a:gd name="connsiteY2" fmla="*/ 1571625 h 1571625"/>
              <a:gd name="connsiteX3" fmla="*/ 0 w 7415827"/>
              <a:gd name="connsiteY3" fmla="*/ 1571625 h 1571625"/>
              <a:gd name="connsiteX4" fmla="*/ 0 w 7415827"/>
              <a:gd name="connsiteY4" fmla="*/ 0 h 1571625"/>
              <a:gd name="connsiteX0" fmla="*/ 0 w 7216426"/>
              <a:gd name="connsiteY0" fmla="*/ 0 h 1571625"/>
              <a:gd name="connsiteX1" fmla="*/ 7216426 w 7216426"/>
              <a:gd name="connsiteY1" fmla="*/ 1038225 h 1571625"/>
              <a:gd name="connsiteX2" fmla="*/ 1823096 w 7216426"/>
              <a:gd name="connsiteY2" fmla="*/ 1571625 h 1571625"/>
              <a:gd name="connsiteX3" fmla="*/ 0 w 7216426"/>
              <a:gd name="connsiteY3" fmla="*/ 1571625 h 1571625"/>
              <a:gd name="connsiteX4" fmla="*/ 0 w 7216426"/>
              <a:gd name="connsiteY4" fmla="*/ 0 h 1571625"/>
              <a:gd name="connsiteX0" fmla="*/ 0 w 7216426"/>
              <a:gd name="connsiteY0" fmla="*/ 0 h 914400"/>
              <a:gd name="connsiteX1" fmla="*/ 7216426 w 7216426"/>
              <a:gd name="connsiteY1" fmla="*/ 381000 h 914400"/>
              <a:gd name="connsiteX2" fmla="*/ 1823096 w 7216426"/>
              <a:gd name="connsiteY2" fmla="*/ 914400 h 914400"/>
              <a:gd name="connsiteX3" fmla="*/ 0 w 7216426"/>
              <a:gd name="connsiteY3" fmla="*/ 914400 h 914400"/>
              <a:gd name="connsiteX4" fmla="*/ 0 w 7216426"/>
              <a:gd name="connsiteY4" fmla="*/ 0 h 914400"/>
              <a:gd name="connsiteX0" fmla="*/ 0 w 7216426"/>
              <a:gd name="connsiteY0" fmla="*/ 0 h 1400175"/>
              <a:gd name="connsiteX1" fmla="*/ 7216426 w 7216426"/>
              <a:gd name="connsiteY1" fmla="*/ 866775 h 1400175"/>
              <a:gd name="connsiteX2" fmla="*/ 1823096 w 7216426"/>
              <a:gd name="connsiteY2" fmla="*/ 1400175 h 1400175"/>
              <a:gd name="connsiteX3" fmla="*/ 0 w 7216426"/>
              <a:gd name="connsiteY3" fmla="*/ 1400175 h 1400175"/>
              <a:gd name="connsiteX4" fmla="*/ 0 w 7216426"/>
              <a:gd name="connsiteY4" fmla="*/ 0 h 140017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216426" h="1400175">
                <a:moveTo>
                  <a:pt x="0" y="0"/>
                </a:moveTo>
                <a:lnTo>
                  <a:pt x="7216426" y="866775"/>
                </a:lnTo>
                <a:lnTo>
                  <a:pt x="1823096" y="1400175"/>
                </a:lnTo>
                <a:lnTo>
                  <a:pt x="0" y="1400175"/>
                </a:lnTo>
                <a:lnTo>
                  <a:pt x="0" y="0"/>
                </a:lnTo>
                <a:close/>
              </a:path>
            </a:pathLst>
          </a:custGeom>
          <a:gradFill>
            <a:gsLst>
              <a:gs pos="0">
                <a:schemeClr val="accent1"/>
              </a:gs>
              <a:gs pos="52000">
                <a:schemeClr val="accent1">
                  <a:lumMod val="40000"/>
                  <a:lumOff val="60000"/>
                </a:schemeClr>
              </a:gs>
              <a:gs pos="66000">
                <a:schemeClr val="accent1"/>
              </a:gs>
            </a:gsLst>
            <a:lin ang="1662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algn="ctr" defTabSz="914400" rtl="0" eaLnBrk="1" latinLnBrk="0" hangingPunct="1"/>
            <a:endParaRPr lang="en-US" sz="1800" kern="1200">
              <a:solidFill>
                <a:schemeClr val="lt1"/>
              </a:solidFill>
              <a:latin typeface="+mn-lt"/>
              <a:ea typeface="+mn-ea"/>
              <a:cs typeface="+mn-cs"/>
            </a:endParaRPr>
          </a:p>
        </p:txBody>
      </p:sp>
      <p:sp>
        <p:nvSpPr>
          <p:cNvPr id="2" name="Title 1"/>
          <p:cNvSpPr>
            <a:spLocks noGrp="1"/>
          </p:cNvSpPr>
          <p:nvPr>
            <p:ph type="title"/>
          </p:nvPr>
        </p:nvSpPr>
        <p:spPr/>
        <p:txBody>
          <a:bodyPr/>
          <a:lstStyle/>
          <a:p>
            <a:r>
              <a:rPr lang="en-US" smtClean="0"/>
              <a:t>Click to edit Master title style</a:t>
            </a:r>
            <a:endParaRPr lang="en-US"/>
          </a:p>
        </p:txBody>
      </p:sp>
      <p:sp>
        <p:nvSpPr>
          <p:cNvPr id="10" name="Freeform 9"/>
          <p:cNvSpPr/>
          <p:nvPr/>
        </p:nvSpPr>
        <p:spPr>
          <a:xfrm>
            <a:off x="-196" y="5412337"/>
            <a:ext cx="7605568" cy="927910"/>
          </a:xfrm>
          <a:custGeom>
            <a:avLst/>
            <a:gdLst>
              <a:gd name="connsiteX0" fmla="*/ 0 w 7436498"/>
              <a:gd name="connsiteY0" fmla="*/ 0 h 951723"/>
              <a:gd name="connsiteX1" fmla="*/ 0 w 7436498"/>
              <a:gd name="connsiteY1" fmla="*/ 139959 h 951723"/>
              <a:gd name="connsiteX2" fmla="*/ 7053942 w 7436498"/>
              <a:gd name="connsiteY2" fmla="*/ 951723 h 951723"/>
              <a:gd name="connsiteX3" fmla="*/ 7436498 w 7436498"/>
              <a:gd name="connsiteY3" fmla="*/ 914400 h 951723"/>
              <a:gd name="connsiteX4" fmla="*/ 0 w 7436498"/>
              <a:gd name="connsiteY4" fmla="*/ 0 h 951723"/>
              <a:gd name="connsiteX0" fmla="*/ 190500 w 7436498"/>
              <a:gd name="connsiteY0" fmla="*/ 0 h 1004110"/>
              <a:gd name="connsiteX1" fmla="*/ 0 w 7436498"/>
              <a:gd name="connsiteY1" fmla="*/ 192346 h 1004110"/>
              <a:gd name="connsiteX2" fmla="*/ 7053942 w 7436498"/>
              <a:gd name="connsiteY2" fmla="*/ 1004110 h 1004110"/>
              <a:gd name="connsiteX3" fmla="*/ 7436498 w 7436498"/>
              <a:gd name="connsiteY3" fmla="*/ 966787 h 1004110"/>
              <a:gd name="connsiteX4" fmla="*/ 190500 w 7436498"/>
              <a:gd name="connsiteY4" fmla="*/ 0 h 1004110"/>
              <a:gd name="connsiteX0" fmla="*/ 0 w 7448404"/>
              <a:gd name="connsiteY0" fmla="*/ 0 h 923148"/>
              <a:gd name="connsiteX1" fmla="*/ 11906 w 7448404"/>
              <a:gd name="connsiteY1" fmla="*/ 111384 h 923148"/>
              <a:gd name="connsiteX2" fmla="*/ 7065848 w 7448404"/>
              <a:gd name="connsiteY2" fmla="*/ 923148 h 923148"/>
              <a:gd name="connsiteX3" fmla="*/ 7448404 w 7448404"/>
              <a:gd name="connsiteY3" fmla="*/ 885825 h 923148"/>
              <a:gd name="connsiteX4" fmla="*/ 0 w 7448404"/>
              <a:gd name="connsiteY4" fmla="*/ 0 h 923148"/>
              <a:gd name="connsiteX0" fmla="*/ 0 w 7448404"/>
              <a:gd name="connsiteY0" fmla="*/ 0 h 923148"/>
              <a:gd name="connsiteX1" fmla="*/ 164306 w 7448404"/>
              <a:gd name="connsiteY1" fmla="*/ 68522 h 923148"/>
              <a:gd name="connsiteX2" fmla="*/ 7065848 w 7448404"/>
              <a:gd name="connsiteY2" fmla="*/ 923148 h 923148"/>
              <a:gd name="connsiteX3" fmla="*/ 7448404 w 7448404"/>
              <a:gd name="connsiteY3" fmla="*/ 885825 h 923148"/>
              <a:gd name="connsiteX4" fmla="*/ 0 w 7448404"/>
              <a:gd name="connsiteY4" fmla="*/ 0 h 923148"/>
              <a:gd name="connsiteX0" fmla="*/ 0 w 7448404"/>
              <a:gd name="connsiteY0" fmla="*/ 0 h 923148"/>
              <a:gd name="connsiteX1" fmla="*/ 302418 w 7448404"/>
              <a:gd name="connsiteY1" fmla="*/ 297122 h 923148"/>
              <a:gd name="connsiteX2" fmla="*/ 7065848 w 7448404"/>
              <a:gd name="connsiteY2" fmla="*/ 923148 h 923148"/>
              <a:gd name="connsiteX3" fmla="*/ 7448404 w 7448404"/>
              <a:gd name="connsiteY3" fmla="*/ 885825 h 923148"/>
              <a:gd name="connsiteX4" fmla="*/ 0 w 7448404"/>
              <a:gd name="connsiteY4" fmla="*/ 0 h 923148"/>
              <a:gd name="connsiteX0" fmla="*/ 1 w 7448405"/>
              <a:gd name="connsiteY0" fmla="*/ 0 h 923148"/>
              <a:gd name="connsiteX1" fmla="*/ 0 w 7448405"/>
              <a:gd name="connsiteY1" fmla="*/ 75665 h 923148"/>
              <a:gd name="connsiteX2" fmla="*/ 7065849 w 7448405"/>
              <a:gd name="connsiteY2" fmla="*/ 923148 h 923148"/>
              <a:gd name="connsiteX3" fmla="*/ 7448405 w 7448405"/>
              <a:gd name="connsiteY3" fmla="*/ 885825 h 923148"/>
              <a:gd name="connsiteX4" fmla="*/ 1 w 7448405"/>
              <a:gd name="connsiteY4" fmla="*/ 0 h 923148"/>
              <a:gd name="connsiteX0" fmla="*/ 1 w 7400780"/>
              <a:gd name="connsiteY0" fmla="*/ 0 h 928688"/>
              <a:gd name="connsiteX1" fmla="*/ 0 w 7400780"/>
              <a:gd name="connsiteY1" fmla="*/ 75665 h 928688"/>
              <a:gd name="connsiteX2" fmla="*/ 7065849 w 7400780"/>
              <a:gd name="connsiteY2" fmla="*/ 923148 h 928688"/>
              <a:gd name="connsiteX3" fmla="*/ 7400780 w 7400780"/>
              <a:gd name="connsiteY3" fmla="*/ 928688 h 928688"/>
              <a:gd name="connsiteX4" fmla="*/ 1 w 7400780"/>
              <a:gd name="connsiteY4" fmla="*/ 0 h 928688"/>
              <a:gd name="connsiteX0" fmla="*/ 1 w 7605568"/>
              <a:gd name="connsiteY0" fmla="*/ 0 h 923148"/>
              <a:gd name="connsiteX1" fmla="*/ 0 w 7605568"/>
              <a:gd name="connsiteY1" fmla="*/ 75665 h 923148"/>
              <a:gd name="connsiteX2" fmla="*/ 7065849 w 7605568"/>
              <a:gd name="connsiteY2" fmla="*/ 923148 h 923148"/>
              <a:gd name="connsiteX3" fmla="*/ 7605568 w 7605568"/>
              <a:gd name="connsiteY3" fmla="*/ 897732 h 923148"/>
              <a:gd name="connsiteX4" fmla="*/ 1 w 7605568"/>
              <a:gd name="connsiteY4" fmla="*/ 0 h 923148"/>
              <a:gd name="connsiteX0" fmla="*/ 1 w 7605568"/>
              <a:gd name="connsiteY0" fmla="*/ 0 h 897732"/>
              <a:gd name="connsiteX1" fmla="*/ 0 w 7605568"/>
              <a:gd name="connsiteY1" fmla="*/ 75665 h 897732"/>
              <a:gd name="connsiteX2" fmla="*/ 7065849 w 7605568"/>
              <a:gd name="connsiteY2" fmla="*/ 863617 h 897732"/>
              <a:gd name="connsiteX3" fmla="*/ 7605568 w 7605568"/>
              <a:gd name="connsiteY3" fmla="*/ 897732 h 897732"/>
              <a:gd name="connsiteX4" fmla="*/ 1 w 7605568"/>
              <a:gd name="connsiteY4" fmla="*/ 0 h 897732"/>
              <a:gd name="connsiteX0" fmla="*/ 1 w 7605568"/>
              <a:gd name="connsiteY0" fmla="*/ 0 h 927910"/>
              <a:gd name="connsiteX1" fmla="*/ 0 w 7605568"/>
              <a:gd name="connsiteY1" fmla="*/ 75665 h 927910"/>
              <a:gd name="connsiteX2" fmla="*/ 7225392 w 7605568"/>
              <a:gd name="connsiteY2" fmla="*/ 927910 h 927910"/>
              <a:gd name="connsiteX3" fmla="*/ 7605568 w 7605568"/>
              <a:gd name="connsiteY3" fmla="*/ 897732 h 927910"/>
              <a:gd name="connsiteX4" fmla="*/ 1 w 7605568"/>
              <a:gd name="connsiteY4" fmla="*/ 0 h 92791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605568" h="927910">
                <a:moveTo>
                  <a:pt x="1" y="0"/>
                </a:moveTo>
                <a:cubicBezTo>
                  <a:pt x="1" y="25222"/>
                  <a:pt x="0" y="50443"/>
                  <a:pt x="0" y="75665"/>
                </a:cubicBezTo>
                <a:lnTo>
                  <a:pt x="7225392" y="927910"/>
                </a:lnTo>
                <a:lnTo>
                  <a:pt x="7605568" y="897732"/>
                </a:lnTo>
                <a:lnTo>
                  <a:pt x="1" y="0"/>
                </a:ln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Freeform 10"/>
          <p:cNvSpPr/>
          <p:nvPr/>
        </p:nvSpPr>
        <p:spPr>
          <a:xfrm>
            <a:off x="1680725" y="6116507"/>
            <a:ext cx="7465656" cy="741493"/>
          </a:xfrm>
          <a:custGeom>
            <a:avLst/>
            <a:gdLst>
              <a:gd name="connsiteX0" fmla="*/ 7408506 w 7408506"/>
              <a:gd name="connsiteY0" fmla="*/ 0 h 755780"/>
              <a:gd name="connsiteX1" fmla="*/ 0 w 7408506"/>
              <a:gd name="connsiteY1" fmla="*/ 755780 h 755780"/>
              <a:gd name="connsiteX2" fmla="*/ 662473 w 7408506"/>
              <a:gd name="connsiteY2" fmla="*/ 755780 h 755780"/>
              <a:gd name="connsiteX3" fmla="*/ 7408506 w 7408506"/>
              <a:gd name="connsiteY3" fmla="*/ 74645 h 755780"/>
              <a:gd name="connsiteX4" fmla="*/ 7408506 w 7408506"/>
              <a:gd name="connsiteY4" fmla="*/ 0 h 755780"/>
              <a:gd name="connsiteX0" fmla="*/ 6958449 w 6958449"/>
              <a:gd name="connsiteY0" fmla="*/ 0 h 755780"/>
              <a:gd name="connsiteX1" fmla="*/ 0 w 6958449"/>
              <a:gd name="connsiteY1" fmla="*/ 712918 h 755780"/>
              <a:gd name="connsiteX2" fmla="*/ 212416 w 6958449"/>
              <a:gd name="connsiteY2" fmla="*/ 755780 h 755780"/>
              <a:gd name="connsiteX3" fmla="*/ 6958449 w 6958449"/>
              <a:gd name="connsiteY3" fmla="*/ 74645 h 755780"/>
              <a:gd name="connsiteX4" fmla="*/ 6958449 w 6958449"/>
              <a:gd name="connsiteY4" fmla="*/ 0 h 755780"/>
              <a:gd name="connsiteX0" fmla="*/ 6958449 w 6958449"/>
              <a:gd name="connsiteY0" fmla="*/ 0 h 712918"/>
              <a:gd name="connsiteX1" fmla="*/ 0 w 6958449"/>
              <a:gd name="connsiteY1" fmla="*/ 712918 h 712918"/>
              <a:gd name="connsiteX2" fmla="*/ 302903 w 6958449"/>
              <a:gd name="connsiteY2" fmla="*/ 705774 h 712918"/>
              <a:gd name="connsiteX3" fmla="*/ 6958449 w 6958449"/>
              <a:gd name="connsiteY3" fmla="*/ 74645 h 712918"/>
              <a:gd name="connsiteX4" fmla="*/ 6958449 w 6958449"/>
              <a:gd name="connsiteY4" fmla="*/ 0 h 712918"/>
              <a:gd name="connsiteX0" fmla="*/ 6958449 w 6958449"/>
              <a:gd name="connsiteY0" fmla="*/ 0 h 741492"/>
              <a:gd name="connsiteX1" fmla="*/ 0 w 6958449"/>
              <a:gd name="connsiteY1" fmla="*/ 712918 h 741492"/>
              <a:gd name="connsiteX2" fmla="*/ 248134 w 6958449"/>
              <a:gd name="connsiteY2" fmla="*/ 741492 h 741492"/>
              <a:gd name="connsiteX3" fmla="*/ 6958449 w 6958449"/>
              <a:gd name="connsiteY3" fmla="*/ 74645 h 741492"/>
              <a:gd name="connsiteX4" fmla="*/ 6958449 w 6958449"/>
              <a:gd name="connsiteY4" fmla="*/ 0 h 741492"/>
              <a:gd name="connsiteX0" fmla="*/ 7465656 w 7465656"/>
              <a:gd name="connsiteY0" fmla="*/ 0 h 741493"/>
              <a:gd name="connsiteX1" fmla="*/ 0 w 7465656"/>
              <a:gd name="connsiteY1" fmla="*/ 741493 h 741493"/>
              <a:gd name="connsiteX2" fmla="*/ 755341 w 7465656"/>
              <a:gd name="connsiteY2" fmla="*/ 741492 h 741493"/>
              <a:gd name="connsiteX3" fmla="*/ 7465656 w 7465656"/>
              <a:gd name="connsiteY3" fmla="*/ 74645 h 741493"/>
              <a:gd name="connsiteX4" fmla="*/ 7465656 w 7465656"/>
              <a:gd name="connsiteY4" fmla="*/ 0 h 7414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465656" h="741493">
                <a:moveTo>
                  <a:pt x="7465656" y="0"/>
                </a:moveTo>
                <a:lnTo>
                  <a:pt x="0" y="741493"/>
                </a:lnTo>
                <a:lnTo>
                  <a:pt x="755341" y="741492"/>
                </a:lnTo>
                <a:lnTo>
                  <a:pt x="7465656" y="74645"/>
                </a:lnTo>
                <a:lnTo>
                  <a:pt x="7465656" y="0"/>
                </a:ln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Date Placeholder 4"/>
          <p:cNvSpPr>
            <a:spLocks noGrp="1"/>
          </p:cNvSpPr>
          <p:nvPr>
            <p:ph type="dt" sz="half" idx="10"/>
          </p:nvPr>
        </p:nvSpPr>
        <p:spPr/>
        <p:txBody>
          <a:bodyPr/>
          <a:lstStyle/>
          <a:p>
            <a:fld id="{BBCCA7B5-8BC9-491C-A887-7C3E7ED947D8}" type="datetime4">
              <a:rPr lang="en-US" smtClean="0"/>
              <a:pPr/>
              <a:t>April 13, 2016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1D72EBF8-7CF5-44B7-B2BF-E22DE4D0703D}" type="slidenum">
              <a:rPr lang="en-US" smtClean="0"/>
              <a:pPr/>
              <a:t>‹#›</a:t>
            </a:fld>
            <a:endParaRPr lang="en-US"/>
          </a:p>
        </p:txBody>
      </p:sp>
      <p:sp>
        <p:nvSpPr>
          <p:cNvPr id="13" name="Content Placeholder 12"/>
          <p:cNvSpPr>
            <a:spLocks noGrp="1"/>
          </p:cNvSpPr>
          <p:nvPr>
            <p:ph sz="quarter" idx="13"/>
          </p:nvPr>
        </p:nvSpPr>
        <p:spPr>
          <a:xfrm>
            <a:off x="685800" y="1536192"/>
            <a:ext cx="3657600" cy="3877056"/>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15" name="Content Placeholder 14"/>
          <p:cNvSpPr>
            <a:spLocks noGrp="1"/>
          </p:cNvSpPr>
          <p:nvPr>
            <p:ph sz="quarter" idx="14"/>
          </p:nvPr>
        </p:nvSpPr>
        <p:spPr>
          <a:xfrm>
            <a:off x="4800600" y="1536192"/>
            <a:ext cx="3657600" cy="3877056"/>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p:cSld name="Comparison">
    <p:spTree>
      <p:nvGrpSpPr>
        <p:cNvPr id="1" name=""/>
        <p:cNvGrpSpPr/>
        <p:nvPr/>
      </p:nvGrpSpPr>
      <p:grpSpPr>
        <a:xfrm>
          <a:off x="0" y="0"/>
          <a:ext cx="0" cy="0"/>
          <a:chOff x="0" y="0"/>
          <a:chExt cx="0" cy="0"/>
        </a:xfrm>
      </p:grpSpPr>
      <p:sp>
        <p:nvSpPr>
          <p:cNvPr id="10" name="Freeform 9"/>
          <p:cNvSpPr/>
          <p:nvPr/>
        </p:nvSpPr>
        <p:spPr>
          <a:xfrm>
            <a:off x="1807389" y="6148043"/>
            <a:ext cx="7338991" cy="711996"/>
          </a:xfrm>
          <a:custGeom>
            <a:avLst/>
            <a:gdLst>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666750 h 2114550"/>
              <a:gd name="connsiteX1" fmla="*/ 9144000 w 9144000"/>
              <a:gd name="connsiteY1" fmla="*/ 0 h 2114550"/>
              <a:gd name="connsiteX2" fmla="*/ 9144000 w 9144000"/>
              <a:gd name="connsiteY2" fmla="*/ 914400 h 2114550"/>
              <a:gd name="connsiteX3" fmla="*/ 6334125 w 9144000"/>
              <a:gd name="connsiteY3" fmla="*/ 2114550 h 2114550"/>
              <a:gd name="connsiteX4" fmla="*/ 0 w 9144000"/>
              <a:gd name="connsiteY4" fmla="*/ 1047750 h 2114550"/>
              <a:gd name="connsiteX5" fmla="*/ 9525 w 9144000"/>
              <a:gd name="connsiteY5" fmla="*/ 666750 h 2114550"/>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6334125 w 9144000"/>
              <a:gd name="connsiteY4" fmla="*/ 1457325 h 1581150"/>
              <a:gd name="connsiteX5" fmla="*/ 0 w 9144000"/>
              <a:gd name="connsiteY5" fmla="*/ 390525 h 1581150"/>
              <a:gd name="connsiteX6" fmla="*/ 9525 w 9144000"/>
              <a:gd name="connsiteY6" fmla="*/ 9525 h 1581150"/>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390525 h 1581150"/>
              <a:gd name="connsiteX5" fmla="*/ 9525 w 9144000"/>
              <a:gd name="connsiteY5" fmla="*/ 9525 h 1581150"/>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9525 w 9144000"/>
              <a:gd name="connsiteY5" fmla="*/ 9525 h 1581150"/>
              <a:gd name="connsiteX0" fmla="*/ 342207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342207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9134495 w 9144000"/>
              <a:gd name="connsiteY4" fmla="*/ 1572115 h 1581150"/>
              <a:gd name="connsiteX5" fmla="*/ 0 w 9144000"/>
              <a:gd name="connsiteY5" fmla="*/ 1571625 h 1581150"/>
              <a:gd name="connsiteX6" fmla="*/ 20 w 9144000"/>
              <a:gd name="connsiteY6" fmla="*/ 1323975 h 1581150"/>
              <a:gd name="connsiteX0" fmla="*/ 20 w 9144000"/>
              <a:gd name="connsiteY0" fmla="*/ 1323975 h 1581150"/>
              <a:gd name="connsiteX1" fmla="*/ 9144000 w 9144000"/>
              <a:gd name="connsiteY1" fmla="*/ 0 h 1581150"/>
              <a:gd name="connsiteX2" fmla="*/ 9144000 w 9144000"/>
              <a:gd name="connsiteY2" fmla="*/ 1581150 h 1581150"/>
              <a:gd name="connsiteX3" fmla="*/ 9134495 w 9144000"/>
              <a:gd name="connsiteY3" fmla="*/ 1572115 h 1581150"/>
              <a:gd name="connsiteX4" fmla="*/ 0 w 9144000"/>
              <a:gd name="connsiteY4" fmla="*/ 1571625 h 1581150"/>
              <a:gd name="connsiteX5" fmla="*/ 20 w 9144000"/>
              <a:gd name="connsiteY5" fmla="*/ 1323975 h 1581150"/>
              <a:gd name="connsiteX0" fmla="*/ 20 w 9144000"/>
              <a:gd name="connsiteY0" fmla="*/ 456601 h 713776"/>
              <a:gd name="connsiteX1" fmla="*/ 8611709 w 9144000"/>
              <a:gd name="connsiteY1" fmla="*/ 0 h 713776"/>
              <a:gd name="connsiteX2" fmla="*/ 9144000 w 9144000"/>
              <a:gd name="connsiteY2" fmla="*/ 713776 h 713776"/>
              <a:gd name="connsiteX3" fmla="*/ 9134495 w 9144000"/>
              <a:gd name="connsiteY3" fmla="*/ 704741 h 713776"/>
              <a:gd name="connsiteX4" fmla="*/ 0 w 9144000"/>
              <a:gd name="connsiteY4" fmla="*/ 704251 h 713776"/>
              <a:gd name="connsiteX5" fmla="*/ 20 w 9144000"/>
              <a:gd name="connsiteY5" fmla="*/ 456601 h 713776"/>
              <a:gd name="connsiteX0" fmla="*/ 20 w 9144000"/>
              <a:gd name="connsiteY0" fmla="*/ 818007 h 1075182"/>
              <a:gd name="connsiteX1" fmla="*/ 9124990 w 9144000"/>
              <a:gd name="connsiteY1" fmla="*/ 0 h 1075182"/>
              <a:gd name="connsiteX2" fmla="*/ 9144000 w 9144000"/>
              <a:gd name="connsiteY2" fmla="*/ 1075182 h 1075182"/>
              <a:gd name="connsiteX3" fmla="*/ 9134495 w 9144000"/>
              <a:gd name="connsiteY3" fmla="*/ 1066147 h 1075182"/>
              <a:gd name="connsiteX4" fmla="*/ 0 w 9144000"/>
              <a:gd name="connsiteY4" fmla="*/ 1065657 h 1075182"/>
              <a:gd name="connsiteX5" fmla="*/ 20 w 9144000"/>
              <a:gd name="connsiteY5" fmla="*/ 818007 h 1075182"/>
              <a:gd name="connsiteX0" fmla="*/ 20 w 9144000"/>
              <a:gd name="connsiteY0" fmla="*/ 176512 h 433687"/>
              <a:gd name="connsiteX1" fmla="*/ 8782802 w 9144000"/>
              <a:gd name="connsiteY1" fmla="*/ 0 h 433687"/>
              <a:gd name="connsiteX2" fmla="*/ 9144000 w 9144000"/>
              <a:gd name="connsiteY2" fmla="*/ 433687 h 433687"/>
              <a:gd name="connsiteX3" fmla="*/ 9134495 w 9144000"/>
              <a:gd name="connsiteY3" fmla="*/ 424652 h 433687"/>
              <a:gd name="connsiteX4" fmla="*/ 0 w 9144000"/>
              <a:gd name="connsiteY4" fmla="*/ 424162 h 433687"/>
              <a:gd name="connsiteX5" fmla="*/ 20 w 9144000"/>
              <a:gd name="connsiteY5" fmla="*/ 176512 h 433687"/>
              <a:gd name="connsiteX0" fmla="*/ 20 w 9144000"/>
              <a:gd name="connsiteY0" fmla="*/ 411426 h 668601"/>
              <a:gd name="connsiteX1" fmla="*/ 9124989 w 9144000"/>
              <a:gd name="connsiteY1" fmla="*/ 0 h 668601"/>
              <a:gd name="connsiteX2" fmla="*/ 9144000 w 9144000"/>
              <a:gd name="connsiteY2" fmla="*/ 668601 h 668601"/>
              <a:gd name="connsiteX3" fmla="*/ 9134495 w 9144000"/>
              <a:gd name="connsiteY3" fmla="*/ 659566 h 668601"/>
              <a:gd name="connsiteX4" fmla="*/ 0 w 9144000"/>
              <a:gd name="connsiteY4" fmla="*/ 659076 h 668601"/>
              <a:gd name="connsiteX5" fmla="*/ 20 w 9144000"/>
              <a:gd name="connsiteY5" fmla="*/ 411426 h 668601"/>
              <a:gd name="connsiteX0" fmla="*/ 20 w 9144000"/>
              <a:gd name="connsiteY0" fmla="*/ 998711 h 1081261"/>
              <a:gd name="connsiteX1" fmla="*/ 9124989 w 9144000"/>
              <a:gd name="connsiteY1" fmla="*/ 0 h 1081261"/>
              <a:gd name="connsiteX2" fmla="*/ 9144000 w 9144000"/>
              <a:gd name="connsiteY2" fmla="*/ 668601 h 1081261"/>
              <a:gd name="connsiteX3" fmla="*/ 9134495 w 9144000"/>
              <a:gd name="connsiteY3" fmla="*/ 659566 h 1081261"/>
              <a:gd name="connsiteX4" fmla="*/ 0 w 9144000"/>
              <a:gd name="connsiteY4" fmla="*/ 659076 h 1081261"/>
              <a:gd name="connsiteX5" fmla="*/ 20 w 9144000"/>
              <a:gd name="connsiteY5" fmla="*/ 998711 h 1081261"/>
              <a:gd name="connsiteX0" fmla="*/ 2243247 w 9144000"/>
              <a:gd name="connsiteY0" fmla="*/ 619235 h 701785"/>
              <a:gd name="connsiteX1" fmla="*/ 9124989 w 9144000"/>
              <a:gd name="connsiteY1" fmla="*/ 0 h 701785"/>
              <a:gd name="connsiteX2" fmla="*/ 9144000 w 9144000"/>
              <a:gd name="connsiteY2" fmla="*/ 668601 h 701785"/>
              <a:gd name="connsiteX3" fmla="*/ 9134495 w 9144000"/>
              <a:gd name="connsiteY3" fmla="*/ 659566 h 701785"/>
              <a:gd name="connsiteX4" fmla="*/ 0 w 9144000"/>
              <a:gd name="connsiteY4" fmla="*/ 659076 h 701785"/>
              <a:gd name="connsiteX5" fmla="*/ 2243247 w 9144000"/>
              <a:gd name="connsiteY5" fmla="*/ 619235 h 701785"/>
              <a:gd name="connsiteX0" fmla="*/ 7 w 6900760"/>
              <a:gd name="connsiteY0" fmla="*/ 619235 h 1354783"/>
              <a:gd name="connsiteX1" fmla="*/ 6881749 w 6900760"/>
              <a:gd name="connsiteY1" fmla="*/ 0 h 1354783"/>
              <a:gd name="connsiteX2" fmla="*/ 6900760 w 6900760"/>
              <a:gd name="connsiteY2" fmla="*/ 668601 h 1354783"/>
              <a:gd name="connsiteX3" fmla="*/ 6891255 w 6900760"/>
              <a:gd name="connsiteY3" fmla="*/ 659566 h 1354783"/>
              <a:gd name="connsiteX4" fmla="*/ 684361 w 6900760"/>
              <a:gd name="connsiteY4" fmla="*/ 1354783 h 1354783"/>
              <a:gd name="connsiteX5" fmla="*/ 7 w 6900760"/>
              <a:gd name="connsiteY5" fmla="*/ 619235 h 1354783"/>
              <a:gd name="connsiteX0" fmla="*/ 0 w 6900753"/>
              <a:gd name="connsiteY0" fmla="*/ 619235 h 668601"/>
              <a:gd name="connsiteX1" fmla="*/ 6881742 w 6900753"/>
              <a:gd name="connsiteY1" fmla="*/ 0 h 668601"/>
              <a:gd name="connsiteX2" fmla="*/ 6900753 w 6900753"/>
              <a:gd name="connsiteY2" fmla="*/ 668601 h 668601"/>
              <a:gd name="connsiteX3" fmla="*/ 6891248 w 6900753"/>
              <a:gd name="connsiteY3" fmla="*/ 659566 h 668601"/>
              <a:gd name="connsiteX4" fmla="*/ 0 w 6900753"/>
              <a:gd name="connsiteY4" fmla="*/ 619235 h 668601"/>
              <a:gd name="connsiteX0" fmla="*/ 0 w 6263905"/>
              <a:gd name="connsiteY0" fmla="*/ 1197485 h 1197485"/>
              <a:gd name="connsiteX1" fmla="*/ 6244894 w 6263905"/>
              <a:gd name="connsiteY1" fmla="*/ 0 h 1197485"/>
              <a:gd name="connsiteX2" fmla="*/ 6263905 w 6263905"/>
              <a:gd name="connsiteY2" fmla="*/ 668601 h 1197485"/>
              <a:gd name="connsiteX3" fmla="*/ 6254400 w 6263905"/>
              <a:gd name="connsiteY3" fmla="*/ 659566 h 1197485"/>
              <a:gd name="connsiteX4" fmla="*/ 0 w 6263905"/>
              <a:gd name="connsiteY4" fmla="*/ 1197485 h 1197485"/>
              <a:gd name="connsiteX0" fmla="*/ 0 w 7318982"/>
              <a:gd name="connsiteY0" fmla="*/ 673446 h 673446"/>
              <a:gd name="connsiteX1" fmla="*/ 7299971 w 7318982"/>
              <a:gd name="connsiteY1" fmla="*/ 0 h 673446"/>
              <a:gd name="connsiteX2" fmla="*/ 7318982 w 7318982"/>
              <a:gd name="connsiteY2" fmla="*/ 668601 h 673446"/>
              <a:gd name="connsiteX3" fmla="*/ 7309477 w 7318982"/>
              <a:gd name="connsiteY3" fmla="*/ 659566 h 673446"/>
              <a:gd name="connsiteX4" fmla="*/ 0 w 7318982"/>
              <a:gd name="connsiteY4" fmla="*/ 673446 h 673446"/>
              <a:gd name="connsiteX0" fmla="*/ 0 w 7318982"/>
              <a:gd name="connsiteY0" fmla="*/ 673446 h 673446"/>
              <a:gd name="connsiteX1" fmla="*/ 7299971 w 7318982"/>
              <a:gd name="connsiteY1" fmla="*/ 0 h 673446"/>
              <a:gd name="connsiteX2" fmla="*/ 7318982 w 7318982"/>
              <a:gd name="connsiteY2" fmla="*/ 668601 h 673446"/>
              <a:gd name="connsiteX3" fmla="*/ 0 w 7318982"/>
              <a:gd name="connsiteY3" fmla="*/ 673446 h 673446"/>
              <a:gd name="connsiteX0" fmla="*/ 0 w 7318982"/>
              <a:gd name="connsiteY0" fmla="*/ 526624 h 526624"/>
              <a:gd name="connsiteX1" fmla="*/ 7166898 w 7318982"/>
              <a:gd name="connsiteY1" fmla="*/ 0 h 526624"/>
              <a:gd name="connsiteX2" fmla="*/ 7318982 w 7318982"/>
              <a:gd name="connsiteY2" fmla="*/ 521779 h 526624"/>
              <a:gd name="connsiteX3" fmla="*/ 0 w 7318982"/>
              <a:gd name="connsiteY3" fmla="*/ 526624 h 526624"/>
              <a:gd name="connsiteX0" fmla="*/ 0 w 7323733"/>
              <a:gd name="connsiteY0" fmla="*/ 673445 h 673445"/>
              <a:gd name="connsiteX1" fmla="*/ 7323733 w 7323733"/>
              <a:gd name="connsiteY1" fmla="*/ 0 h 673445"/>
              <a:gd name="connsiteX2" fmla="*/ 7318982 w 7323733"/>
              <a:gd name="connsiteY2" fmla="*/ 668600 h 673445"/>
              <a:gd name="connsiteX3" fmla="*/ 0 w 7323733"/>
              <a:gd name="connsiteY3" fmla="*/ 673445 h 673445"/>
              <a:gd name="connsiteX0" fmla="*/ 0 w 7323733"/>
              <a:gd name="connsiteY0" fmla="*/ 673445 h 673445"/>
              <a:gd name="connsiteX1" fmla="*/ 7323733 w 7323733"/>
              <a:gd name="connsiteY1" fmla="*/ 0 h 673445"/>
              <a:gd name="connsiteX2" fmla="*/ 7145512 w 7323733"/>
              <a:gd name="connsiteY2" fmla="*/ 352371 h 673445"/>
              <a:gd name="connsiteX3" fmla="*/ 0 w 7323733"/>
              <a:gd name="connsiteY3" fmla="*/ 673445 h 673445"/>
              <a:gd name="connsiteX0" fmla="*/ 0 w 7323733"/>
              <a:gd name="connsiteY0" fmla="*/ 673445 h 675378"/>
              <a:gd name="connsiteX1" fmla="*/ 7323733 w 7323733"/>
              <a:gd name="connsiteY1" fmla="*/ 0 h 675378"/>
              <a:gd name="connsiteX2" fmla="*/ 7318982 w 7323733"/>
              <a:gd name="connsiteY2" fmla="*/ 675378 h 675378"/>
              <a:gd name="connsiteX3" fmla="*/ 0 w 7323733"/>
              <a:gd name="connsiteY3" fmla="*/ 673445 h 675378"/>
              <a:gd name="connsiteX0" fmla="*/ 0 w 7323733"/>
              <a:gd name="connsiteY0" fmla="*/ 673445 h 673445"/>
              <a:gd name="connsiteX1" fmla="*/ 7323733 w 7323733"/>
              <a:gd name="connsiteY1" fmla="*/ 0 h 673445"/>
              <a:gd name="connsiteX2" fmla="*/ 7202544 w 7323733"/>
              <a:gd name="connsiteY2" fmla="*/ 490158 h 673445"/>
              <a:gd name="connsiteX3" fmla="*/ 0 w 7323733"/>
              <a:gd name="connsiteY3" fmla="*/ 673445 h 673445"/>
              <a:gd name="connsiteX0" fmla="*/ 0 w 7323733"/>
              <a:gd name="connsiteY0" fmla="*/ 673445 h 675379"/>
              <a:gd name="connsiteX1" fmla="*/ 7323733 w 7323733"/>
              <a:gd name="connsiteY1" fmla="*/ 0 h 675379"/>
              <a:gd name="connsiteX2" fmla="*/ 7321359 w 7323733"/>
              <a:gd name="connsiteY2" fmla="*/ 675379 h 675379"/>
              <a:gd name="connsiteX3" fmla="*/ 0 w 7323733"/>
              <a:gd name="connsiteY3" fmla="*/ 673445 h 675379"/>
            </a:gdLst>
            <a:ahLst/>
            <a:cxnLst>
              <a:cxn ang="0">
                <a:pos x="connsiteX0" y="connsiteY0"/>
              </a:cxn>
              <a:cxn ang="0">
                <a:pos x="connsiteX1" y="connsiteY1"/>
              </a:cxn>
              <a:cxn ang="0">
                <a:pos x="connsiteX2" y="connsiteY2"/>
              </a:cxn>
              <a:cxn ang="0">
                <a:pos x="connsiteX3" y="connsiteY3"/>
              </a:cxn>
            </a:cxnLst>
            <a:rect l="l" t="t" r="r" b="b"/>
            <a:pathLst>
              <a:path w="7323733" h="675379">
                <a:moveTo>
                  <a:pt x="0" y="673445"/>
                </a:moveTo>
                <a:lnTo>
                  <a:pt x="7323733" y="0"/>
                </a:lnTo>
                <a:cubicBezTo>
                  <a:pt x="7322149" y="222867"/>
                  <a:pt x="7322943" y="452512"/>
                  <a:pt x="7321359" y="675379"/>
                </a:cubicBezTo>
                <a:lnTo>
                  <a:pt x="0" y="673445"/>
                </a:lnTo>
                <a:close/>
              </a:path>
            </a:pathLst>
          </a:custGeom>
          <a:gradFill>
            <a:gsLst>
              <a:gs pos="28000">
                <a:schemeClr val="accent1"/>
              </a:gs>
              <a:gs pos="40000">
                <a:schemeClr val="accent1">
                  <a:lumMod val="40000"/>
                  <a:lumOff val="60000"/>
                </a:schemeClr>
              </a:gs>
              <a:gs pos="48000">
                <a:schemeClr val="accent1"/>
              </a:gs>
            </a:gsLst>
            <a:lin ang="159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algn="ctr" defTabSz="914400" rtl="0" eaLnBrk="1" latinLnBrk="0" hangingPunct="1"/>
            <a:endParaRPr lang="en-US" sz="1800" kern="1200">
              <a:solidFill>
                <a:schemeClr val="lt1"/>
              </a:solidFill>
              <a:latin typeface="+mn-lt"/>
              <a:ea typeface="+mn-ea"/>
              <a:cs typeface="+mn-cs"/>
            </a:endParaRPr>
          </a:p>
        </p:txBody>
      </p:sp>
      <p:sp>
        <p:nvSpPr>
          <p:cNvPr id="11" name="Freeform 10"/>
          <p:cNvSpPr/>
          <p:nvPr/>
        </p:nvSpPr>
        <p:spPr>
          <a:xfrm>
            <a:off x="0" y="5457825"/>
            <a:ext cx="7239000" cy="1400175"/>
          </a:xfrm>
          <a:custGeom>
            <a:avLst/>
            <a:gdLst>
              <a:gd name="connsiteX0" fmla="*/ 0 w 9134475"/>
              <a:gd name="connsiteY0" fmla="*/ 142875 h 1323975"/>
              <a:gd name="connsiteX1" fmla="*/ 6305550 w 9134475"/>
              <a:gd name="connsiteY1" fmla="*/ 1209675 h 1323975"/>
              <a:gd name="connsiteX2" fmla="*/ 9134475 w 9134475"/>
              <a:gd name="connsiteY2" fmla="*/ 0 h 1323975"/>
              <a:gd name="connsiteX3" fmla="*/ 9134475 w 9134475"/>
              <a:gd name="connsiteY3" fmla="*/ 1323975 h 1323975"/>
              <a:gd name="connsiteX4" fmla="*/ 0 w 9134475"/>
              <a:gd name="connsiteY4" fmla="*/ 1323975 h 1323975"/>
              <a:gd name="connsiteX5" fmla="*/ 0 w 9134475"/>
              <a:gd name="connsiteY5" fmla="*/ 142875 h 1323975"/>
              <a:gd name="connsiteX0" fmla="*/ 0 w 9134475"/>
              <a:gd name="connsiteY0" fmla="*/ 0 h 1181100"/>
              <a:gd name="connsiteX1" fmla="*/ 6305550 w 9134475"/>
              <a:gd name="connsiteY1" fmla="*/ 1066800 h 1181100"/>
              <a:gd name="connsiteX2" fmla="*/ 9134475 w 9134475"/>
              <a:gd name="connsiteY2" fmla="*/ 1181100 h 1181100"/>
              <a:gd name="connsiteX3" fmla="*/ 0 w 9134475"/>
              <a:gd name="connsiteY3" fmla="*/ 1181100 h 1181100"/>
              <a:gd name="connsiteX4" fmla="*/ 0 w 9134475"/>
              <a:gd name="connsiteY4" fmla="*/ 0 h 1181100"/>
              <a:gd name="connsiteX0" fmla="*/ 0 w 6494783"/>
              <a:gd name="connsiteY0" fmla="*/ 0 h 1181100"/>
              <a:gd name="connsiteX1" fmla="*/ 6305550 w 6494783"/>
              <a:gd name="connsiteY1" fmla="*/ 1066800 h 1181100"/>
              <a:gd name="connsiteX2" fmla="*/ 6494783 w 6494783"/>
              <a:gd name="connsiteY2" fmla="*/ 1181100 h 1181100"/>
              <a:gd name="connsiteX3" fmla="*/ 0 w 6494783"/>
              <a:gd name="connsiteY3" fmla="*/ 1181100 h 1181100"/>
              <a:gd name="connsiteX4" fmla="*/ 0 w 6494783"/>
              <a:gd name="connsiteY4" fmla="*/ 0 h 1181100"/>
              <a:gd name="connsiteX0" fmla="*/ 0 w 6494783"/>
              <a:gd name="connsiteY0" fmla="*/ 0 h 1181100"/>
              <a:gd name="connsiteX1" fmla="*/ 6494783 w 6494783"/>
              <a:gd name="connsiteY1" fmla="*/ 1181100 h 1181100"/>
              <a:gd name="connsiteX2" fmla="*/ 0 w 6494783"/>
              <a:gd name="connsiteY2" fmla="*/ 1181100 h 1181100"/>
              <a:gd name="connsiteX3" fmla="*/ 0 w 6494783"/>
              <a:gd name="connsiteY3" fmla="*/ 0 h 1181100"/>
              <a:gd name="connsiteX0" fmla="*/ 0 w 7415827"/>
              <a:gd name="connsiteY0" fmla="*/ 0 h 1181100"/>
              <a:gd name="connsiteX1" fmla="*/ 7415827 w 7415827"/>
              <a:gd name="connsiteY1" fmla="*/ 866775 h 1181100"/>
              <a:gd name="connsiteX2" fmla="*/ 0 w 7415827"/>
              <a:gd name="connsiteY2" fmla="*/ 1181100 h 1181100"/>
              <a:gd name="connsiteX3" fmla="*/ 0 w 7415827"/>
              <a:gd name="connsiteY3" fmla="*/ 0 h 1181100"/>
              <a:gd name="connsiteX0" fmla="*/ 0 w 7415827"/>
              <a:gd name="connsiteY0" fmla="*/ 0 h 1571625"/>
              <a:gd name="connsiteX1" fmla="*/ 7415827 w 7415827"/>
              <a:gd name="connsiteY1" fmla="*/ 866775 h 1571625"/>
              <a:gd name="connsiteX2" fmla="*/ 0 w 7415827"/>
              <a:gd name="connsiteY2" fmla="*/ 1571625 h 1571625"/>
              <a:gd name="connsiteX3" fmla="*/ 0 w 7415827"/>
              <a:gd name="connsiteY3" fmla="*/ 0 h 1571625"/>
              <a:gd name="connsiteX0" fmla="*/ 0 w 7415827"/>
              <a:gd name="connsiteY0" fmla="*/ 0 h 1571625"/>
              <a:gd name="connsiteX1" fmla="*/ 7415827 w 7415827"/>
              <a:gd name="connsiteY1" fmla="*/ 866775 h 1571625"/>
              <a:gd name="connsiteX2" fmla="*/ 1823096 w 7415827"/>
              <a:gd name="connsiteY2" fmla="*/ 1571625 h 1571625"/>
              <a:gd name="connsiteX3" fmla="*/ 0 w 7415827"/>
              <a:gd name="connsiteY3" fmla="*/ 1571625 h 1571625"/>
              <a:gd name="connsiteX4" fmla="*/ 0 w 7415827"/>
              <a:gd name="connsiteY4" fmla="*/ 0 h 1571625"/>
              <a:gd name="connsiteX0" fmla="*/ 0 w 7216426"/>
              <a:gd name="connsiteY0" fmla="*/ 0 h 1571625"/>
              <a:gd name="connsiteX1" fmla="*/ 7216426 w 7216426"/>
              <a:gd name="connsiteY1" fmla="*/ 1038225 h 1571625"/>
              <a:gd name="connsiteX2" fmla="*/ 1823096 w 7216426"/>
              <a:gd name="connsiteY2" fmla="*/ 1571625 h 1571625"/>
              <a:gd name="connsiteX3" fmla="*/ 0 w 7216426"/>
              <a:gd name="connsiteY3" fmla="*/ 1571625 h 1571625"/>
              <a:gd name="connsiteX4" fmla="*/ 0 w 7216426"/>
              <a:gd name="connsiteY4" fmla="*/ 0 h 1571625"/>
              <a:gd name="connsiteX0" fmla="*/ 0 w 7216426"/>
              <a:gd name="connsiteY0" fmla="*/ 0 h 914400"/>
              <a:gd name="connsiteX1" fmla="*/ 7216426 w 7216426"/>
              <a:gd name="connsiteY1" fmla="*/ 381000 h 914400"/>
              <a:gd name="connsiteX2" fmla="*/ 1823096 w 7216426"/>
              <a:gd name="connsiteY2" fmla="*/ 914400 h 914400"/>
              <a:gd name="connsiteX3" fmla="*/ 0 w 7216426"/>
              <a:gd name="connsiteY3" fmla="*/ 914400 h 914400"/>
              <a:gd name="connsiteX4" fmla="*/ 0 w 7216426"/>
              <a:gd name="connsiteY4" fmla="*/ 0 h 914400"/>
              <a:gd name="connsiteX0" fmla="*/ 0 w 7216426"/>
              <a:gd name="connsiteY0" fmla="*/ 0 h 1400175"/>
              <a:gd name="connsiteX1" fmla="*/ 7216426 w 7216426"/>
              <a:gd name="connsiteY1" fmla="*/ 866775 h 1400175"/>
              <a:gd name="connsiteX2" fmla="*/ 1823096 w 7216426"/>
              <a:gd name="connsiteY2" fmla="*/ 1400175 h 1400175"/>
              <a:gd name="connsiteX3" fmla="*/ 0 w 7216426"/>
              <a:gd name="connsiteY3" fmla="*/ 1400175 h 1400175"/>
              <a:gd name="connsiteX4" fmla="*/ 0 w 7216426"/>
              <a:gd name="connsiteY4" fmla="*/ 0 h 140017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216426" h="1400175">
                <a:moveTo>
                  <a:pt x="0" y="0"/>
                </a:moveTo>
                <a:lnTo>
                  <a:pt x="7216426" y="866775"/>
                </a:lnTo>
                <a:lnTo>
                  <a:pt x="1823096" y="1400175"/>
                </a:lnTo>
                <a:lnTo>
                  <a:pt x="0" y="1400175"/>
                </a:lnTo>
                <a:lnTo>
                  <a:pt x="0" y="0"/>
                </a:lnTo>
                <a:close/>
              </a:path>
            </a:pathLst>
          </a:custGeom>
          <a:gradFill>
            <a:gsLst>
              <a:gs pos="0">
                <a:schemeClr val="accent3"/>
              </a:gs>
              <a:gs pos="52000">
                <a:schemeClr val="accent3">
                  <a:lumMod val="40000"/>
                  <a:lumOff val="60000"/>
                </a:schemeClr>
              </a:gs>
              <a:gs pos="66000">
                <a:schemeClr val="accent3"/>
              </a:gs>
            </a:gsLst>
            <a:lin ang="1662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algn="ctr" defTabSz="914400" rtl="0" eaLnBrk="1" latinLnBrk="0" hangingPunct="1"/>
            <a:endParaRPr lang="en-US" sz="1800" kern="1200">
              <a:solidFill>
                <a:schemeClr val="lt1"/>
              </a:solidFill>
              <a:latin typeface="+mn-lt"/>
              <a:ea typeface="+mn-ea"/>
              <a:cs typeface="+mn-cs"/>
            </a:endParaRPr>
          </a:p>
        </p:txBody>
      </p:sp>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85800" y="1535113"/>
            <a:ext cx="3657600" cy="639762"/>
          </a:xfrm>
        </p:spPr>
        <p:txBody>
          <a:bodyPr anchor="b">
            <a:normAutofit/>
          </a:bodyPr>
          <a:lstStyle>
            <a:lvl1pPr marL="0" indent="0">
              <a:buNone/>
              <a:defRPr sz="2000" b="0" baseline="0">
                <a:solidFill>
                  <a:schemeClr val="tx2"/>
                </a:solidFill>
                <a:latin typeface="+mj-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5" name="Text Placeholder 4"/>
          <p:cNvSpPr>
            <a:spLocks noGrp="1"/>
          </p:cNvSpPr>
          <p:nvPr>
            <p:ph type="body" sz="quarter" idx="3"/>
          </p:nvPr>
        </p:nvSpPr>
        <p:spPr>
          <a:xfrm>
            <a:off x="4800600" y="1535113"/>
            <a:ext cx="3657600" cy="639762"/>
          </a:xfrm>
        </p:spPr>
        <p:txBody>
          <a:bodyPr anchor="b">
            <a:normAutofit/>
          </a:bodyPr>
          <a:lstStyle>
            <a:lvl1pPr marL="0" indent="0">
              <a:buNone/>
              <a:defRPr sz="2000" b="0">
                <a:solidFill>
                  <a:schemeClr val="tx2"/>
                </a:solidFill>
                <a:latin typeface="+mj-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12" name="Freeform 11"/>
          <p:cNvSpPr/>
          <p:nvPr/>
        </p:nvSpPr>
        <p:spPr>
          <a:xfrm>
            <a:off x="-196" y="5412337"/>
            <a:ext cx="7605568" cy="927910"/>
          </a:xfrm>
          <a:custGeom>
            <a:avLst/>
            <a:gdLst>
              <a:gd name="connsiteX0" fmla="*/ 0 w 7436498"/>
              <a:gd name="connsiteY0" fmla="*/ 0 h 951723"/>
              <a:gd name="connsiteX1" fmla="*/ 0 w 7436498"/>
              <a:gd name="connsiteY1" fmla="*/ 139959 h 951723"/>
              <a:gd name="connsiteX2" fmla="*/ 7053942 w 7436498"/>
              <a:gd name="connsiteY2" fmla="*/ 951723 h 951723"/>
              <a:gd name="connsiteX3" fmla="*/ 7436498 w 7436498"/>
              <a:gd name="connsiteY3" fmla="*/ 914400 h 951723"/>
              <a:gd name="connsiteX4" fmla="*/ 0 w 7436498"/>
              <a:gd name="connsiteY4" fmla="*/ 0 h 951723"/>
              <a:gd name="connsiteX0" fmla="*/ 190500 w 7436498"/>
              <a:gd name="connsiteY0" fmla="*/ 0 h 1004110"/>
              <a:gd name="connsiteX1" fmla="*/ 0 w 7436498"/>
              <a:gd name="connsiteY1" fmla="*/ 192346 h 1004110"/>
              <a:gd name="connsiteX2" fmla="*/ 7053942 w 7436498"/>
              <a:gd name="connsiteY2" fmla="*/ 1004110 h 1004110"/>
              <a:gd name="connsiteX3" fmla="*/ 7436498 w 7436498"/>
              <a:gd name="connsiteY3" fmla="*/ 966787 h 1004110"/>
              <a:gd name="connsiteX4" fmla="*/ 190500 w 7436498"/>
              <a:gd name="connsiteY4" fmla="*/ 0 h 1004110"/>
              <a:gd name="connsiteX0" fmla="*/ 0 w 7448404"/>
              <a:gd name="connsiteY0" fmla="*/ 0 h 923148"/>
              <a:gd name="connsiteX1" fmla="*/ 11906 w 7448404"/>
              <a:gd name="connsiteY1" fmla="*/ 111384 h 923148"/>
              <a:gd name="connsiteX2" fmla="*/ 7065848 w 7448404"/>
              <a:gd name="connsiteY2" fmla="*/ 923148 h 923148"/>
              <a:gd name="connsiteX3" fmla="*/ 7448404 w 7448404"/>
              <a:gd name="connsiteY3" fmla="*/ 885825 h 923148"/>
              <a:gd name="connsiteX4" fmla="*/ 0 w 7448404"/>
              <a:gd name="connsiteY4" fmla="*/ 0 h 923148"/>
              <a:gd name="connsiteX0" fmla="*/ 0 w 7448404"/>
              <a:gd name="connsiteY0" fmla="*/ 0 h 923148"/>
              <a:gd name="connsiteX1" fmla="*/ 164306 w 7448404"/>
              <a:gd name="connsiteY1" fmla="*/ 68522 h 923148"/>
              <a:gd name="connsiteX2" fmla="*/ 7065848 w 7448404"/>
              <a:gd name="connsiteY2" fmla="*/ 923148 h 923148"/>
              <a:gd name="connsiteX3" fmla="*/ 7448404 w 7448404"/>
              <a:gd name="connsiteY3" fmla="*/ 885825 h 923148"/>
              <a:gd name="connsiteX4" fmla="*/ 0 w 7448404"/>
              <a:gd name="connsiteY4" fmla="*/ 0 h 923148"/>
              <a:gd name="connsiteX0" fmla="*/ 0 w 7448404"/>
              <a:gd name="connsiteY0" fmla="*/ 0 h 923148"/>
              <a:gd name="connsiteX1" fmla="*/ 302418 w 7448404"/>
              <a:gd name="connsiteY1" fmla="*/ 297122 h 923148"/>
              <a:gd name="connsiteX2" fmla="*/ 7065848 w 7448404"/>
              <a:gd name="connsiteY2" fmla="*/ 923148 h 923148"/>
              <a:gd name="connsiteX3" fmla="*/ 7448404 w 7448404"/>
              <a:gd name="connsiteY3" fmla="*/ 885825 h 923148"/>
              <a:gd name="connsiteX4" fmla="*/ 0 w 7448404"/>
              <a:gd name="connsiteY4" fmla="*/ 0 h 923148"/>
              <a:gd name="connsiteX0" fmla="*/ 1 w 7448405"/>
              <a:gd name="connsiteY0" fmla="*/ 0 h 923148"/>
              <a:gd name="connsiteX1" fmla="*/ 0 w 7448405"/>
              <a:gd name="connsiteY1" fmla="*/ 75665 h 923148"/>
              <a:gd name="connsiteX2" fmla="*/ 7065849 w 7448405"/>
              <a:gd name="connsiteY2" fmla="*/ 923148 h 923148"/>
              <a:gd name="connsiteX3" fmla="*/ 7448405 w 7448405"/>
              <a:gd name="connsiteY3" fmla="*/ 885825 h 923148"/>
              <a:gd name="connsiteX4" fmla="*/ 1 w 7448405"/>
              <a:gd name="connsiteY4" fmla="*/ 0 h 923148"/>
              <a:gd name="connsiteX0" fmla="*/ 1 w 7400780"/>
              <a:gd name="connsiteY0" fmla="*/ 0 h 928688"/>
              <a:gd name="connsiteX1" fmla="*/ 0 w 7400780"/>
              <a:gd name="connsiteY1" fmla="*/ 75665 h 928688"/>
              <a:gd name="connsiteX2" fmla="*/ 7065849 w 7400780"/>
              <a:gd name="connsiteY2" fmla="*/ 923148 h 928688"/>
              <a:gd name="connsiteX3" fmla="*/ 7400780 w 7400780"/>
              <a:gd name="connsiteY3" fmla="*/ 928688 h 928688"/>
              <a:gd name="connsiteX4" fmla="*/ 1 w 7400780"/>
              <a:gd name="connsiteY4" fmla="*/ 0 h 928688"/>
              <a:gd name="connsiteX0" fmla="*/ 1 w 7605568"/>
              <a:gd name="connsiteY0" fmla="*/ 0 h 923148"/>
              <a:gd name="connsiteX1" fmla="*/ 0 w 7605568"/>
              <a:gd name="connsiteY1" fmla="*/ 75665 h 923148"/>
              <a:gd name="connsiteX2" fmla="*/ 7065849 w 7605568"/>
              <a:gd name="connsiteY2" fmla="*/ 923148 h 923148"/>
              <a:gd name="connsiteX3" fmla="*/ 7605568 w 7605568"/>
              <a:gd name="connsiteY3" fmla="*/ 897732 h 923148"/>
              <a:gd name="connsiteX4" fmla="*/ 1 w 7605568"/>
              <a:gd name="connsiteY4" fmla="*/ 0 h 923148"/>
              <a:gd name="connsiteX0" fmla="*/ 1 w 7605568"/>
              <a:gd name="connsiteY0" fmla="*/ 0 h 897732"/>
              <a:gd name="connsiteX1" fmla="*/ 0 w 7605568"/>
              <a:gd name="connsiteY1" fmla="*/ 75665 h 897732"/>
              <a:gd name="connsiteX2" fmla="*/ 7065849 w 7605568"/>
              <a:gd name="connsiteY2" fmla="*/ 863617 h 897732"/>
              <a:gd name="connsiteX3" fmla="*/ 7605568 w 7605568"/>
              <a:gd name="connsiteY3" fmla="*/ 897732 h 897732"/>
              <a:gd name="connsiteX4" fmla="*/ 1 w 7605568"/>
              <a:gd name="connsiteY4" fmla="*/ 0 h 897732"/>
              <a:gd name="connsiteX0" fmla="*/ 1 w 7605568"/>
              <a:gd name="connsiteY0" fmla="*/ 0 h 927910"/>
              <a:gd name="connsiteX1" fmla="*/ 0 w 7605568"/>
              <a:gd name="connsiteY1" fmla="*/ 75665 h 927910"/>
              <a:gd name="connsiteX2" fmla="*/ 7225392 w 7605568"/>
              <a:gd name="connsiteY2" fmla="*/ 927910 h 927910"/>
              <a:gd name="connsiteX3" fmla="*/ 7605568 w 7605568"/>
              <a:gd name="connsiteY3" fmla="*/ 897732 h 927910"/>
              <a:gd name="connsiteX4" fmla="*/ 1 w 7605568"/>
              <a:gd name="connsiteY4" fmla="*/ 0 h 92791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605568" h="927910">
                <a:moveTo>
                  <a:pt x="1" y="0"/>
                </a:moveTo>
                <a:cubicBezTo>
                  <a:pt x="1" y="25222"/>
                  <a:pt x="0" y="50443"/>
                  <a:pt x="0" y="75665"/>
                </a:cubicBezTo>
                <a:lnTo>
                  <a:pt x="7225392" y="927910"/>
                </a:lnTo>
                <a:lnTo>
                  <a:pt x="7605568" y="897732"/>
                </a:lnTo>
                <a:lnTo>
                  <a:pt x="1" y="0"/>
                </a:ln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Freeform 12"/>
          <p:cNvSpPr/>
          <p:nvPr/>
        </p:nvSpPr>
        <p:spPr>
          <a:xfrm>
            <a:off x="1680725" y="6116507"/>
            <a:ext cx="7465656" cy="741493"/>
          </a:xfrm>
          <a:custGeom>
            <a:avLst/>
            <a:gdLst>
              <a:gd name="connsiteX0" fmla="*/ 7408506 w 7408506"/>
              <a:gd name="connsiteY0" fmla="*/ 0 h 755780"/>
              <a:gd name="connsiteX1" fmla="*/ 0 w 7408506"/>
              <a:gd name="connsiteY1" fmla="*/ 755780 h 755780"/>
              <a:gd name="connsiteX2" fmla="*/ 662473 w 7408506"/>
              <a:gd name="connsiteY2" fmla="*/ 755780 h 755780"/>
              <a:gd name="connsiteX3" fmla="*/ 7408506 w 7408506"/>
              <a:gd name="connsiteY3" fmla="*/ 74645 h 755780"/>
              <a:gd name="connsiteX4" fmla="*/ 7408506 w 7408506"/>
              <a:gd name="connsiteY4" fmla="*/ 0 h 755780"/>
              <a:gd name="connsiteX0" fmla="*/ 6958449 w 6958449"/>
              <a:gd name="connsiteY0" fmla="*/ 0 h 755780"/>
              <a:gd name="connsiteX1" fmla="*/ 0 w 6958449"/>
              <a:gd name="connsiteY1" fmla="*/ 712918 h 755780"/>
              <a:gd name="connsiteX2" fmla="*/ 212416 w 6958449"/>
              <a:gd name="connsiteY2" fmla="*/ 755780 h 755780"/>
              <a:gd name="connsiteX3" fmla="*/ 6958449 w 6958449"/>
              <a:gd name="connsiteY3" fmla="*/ 74645 h 755780"/>
              <a:gd name="connsiteX4" fmla="*/ 6958449 w 6958449"/>
              <a:gd name="connsiteY4" fmla="*/ 0 h 755780"/>
              <a:gd name="connsiteX0" fmla="*/ 6958449 w 6958449"/>
              <a:gd name="connsiteY0" fmla="*/ 0 h 712918"/>
              <a:gd name="connsiteX1" fmla="*/ 0 w 6958449"/>
              <a:gd name="connsiteY1" fmla="*/ 712918 h 712918"/>
              <a:gd name="connsiteX2" fmla="*/ 302903 w 6958449"/>
              <a:gd name="connsiteY2" fmla="*/ 705774 h 712918"/>
              <a:gd name="connsiteX3" fmla="*/ 6958449 w 6958449"/>
              <a:gd name="connsiteY3" fmla="*/ 74645 h 712918"/>
              <a:gd name="connsiteX4" fmla="*/ 6958449 w 6958449"/>
              <a:gd name="connsiteY4" fmla="*/ 0 h 712918"/>
              <a:gd name="connsiteX0" fmla="*/ 6958449 w 6958449"/>
              <a:gd name="connsiteY0" fmla="*/ 0 h 741492"/>
              <a:gd name="connsiteX1" fmla="*/ 0 w 6958449"/>
              <a:gd name="connsiteY1" fmla="*/ 712918 h 741492"/>
              <a:gd name="connsiteX2" fmla="*/ 248134 w 6958449"/>
              <a:gd name="connsiteY2" fmla="*/ 741492 h 741492"/>
              <a:gd name="connsiteX3" fmla="*/ 6958449 w 6958449"/>
              <a:gd name="connsiteY3" fmla="*/ 74645 h 741492"/>
              <a:gd name="connsiteX4" fmla="*/ 6958449 w 6958449"/>
              <a:gd name="connsiteY4" fmla="*/ 0 h 741492"/>
              <a:gd name="connsiteX0" fmla="*/ 7465656 w 7465656"/>
              <a:gd name="connsiteY0" fmla="*/ 0 h 741493"/>
              <a:gd name="connsiteX1" fmla="*/ 0 w 7465656"/>
              <a:gd name="connsiteY1" fmla="*/ 741493 h 741493"/>
              <a:gd name="connsiteX2" fmla="*/ 755341 w 7465656"/>
              <a:gd name="connsiteY2" fmla="*/ 741492 h 741493"/>
              <a:gd name="connsiteX3" fmla="*/ 7465656 w 7465656"/>
              <a:gd name="connsiteY3" fmla="*/ 74645 h 741493"/>
              <a:gd name="connsiteX4" fmla="*/ 7465656 w 7465656"/>
              <a:gd name="connsiteY4" fmla="*/ 0 h 7414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465656" h="741493">
                <a:moveTo>
                  <a:pt x="7465656" y="0"/>
                </a:moveTo>
                <a:lnTo>
                  <a:pt x="0" y="741493"/>
                </a:lnTo>
                <a:lnTo>
                  <a:pt x="755341" y="741492"/>
                </a:lnTo>
                <a:lnTo>
                  <a:pt x="7465656" y="74645"/>
                </a:lnTo>
                <a:lnTo>
                  <a:pt x="7465656" y="0"/>
                </a:ln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Date Placeholder 6"/>
          <p:cNvSpPr>
            <a:spLocks noGrp="1"/>
          </p:cNvSpPr>
          <p:nvPr>
            <p:ph type="dt" sz="half" idx="10"/>
          </p:nvPr>
        </p:nvSpPr>
        <p:spPr/>
        <p:txBody>
          <a:bodyPr/>
          <a:lstStyle/>
          <a:p>
            <a:fld id="{BDA18ED0-40F2-434C-A848-B92581875164}" type="datetime4">
              <a:rPr lang="en-US" smtClean="0"/>
              <a:pPr/>
              <a:t>April 13, 2016</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1D72EBF8-7CF5-44B7-B2BF-E22DE4D0703D}" type="slidenum">
              <a:rPr lang="en-US" smtClean="0"/>
              <a:pPr/>
              <a:t>‹#›</a:t>
            </a:fld>
            <a:endParaRPr lang="en-US"/>
          </a:p>
        </p:txBody>
      </p:sp>
      <p:sp>
        <p:nvSpPr>
          <p:cNvPr id="15" name="Content Placeholder 14"/>
          <p:cNvSpPr>
            <a:spLocks noGrp="1"/>
          </p:cNvSpPr>
          <p:nvPr>
            <p:ph sz="quarter" idx="13"/>
          </p:nvPr>
        </p:nvSpPr>
        <p:spPr>
          <a:xfrm>
            <a:off x="685800" y="2209800"/>
            <a:ext cx="3657600" cy="32004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17" name="Content Placeholder 16"/>
          <p:cNvSpPr>
            <a:spLocks noGrp="1"/>
          </p:cNvSpPr>
          <p:nvPr>
            <p:ph sz="quarter" idx="14"/>
          </p:nvPr>
        </p:nvSpPr>
        <p:spPr>
          <a:xfrm>
            <a:off x="4800600" y="2209800"/>
            <a:ext cx="3657600" cy="32004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6" name="Freeform 5"/>
          <p:cNvSpPr/>
          <p:nvPr/>
        </p:nvSpPr>
        <p:spPr>
          <a:xfrm>
            <a:off x="1" y="5010151"/>
            <a:ext cx="7439025" cy="1571625"/>
          </a:xfrm>
          <a:custGeom>
            <a:avLst/>
            <a:gdLst>
              <a:gd name="connsiteX0" fmla="*/ 0 w 9134475"/>
              <a:gd name="connsiteY0" fmla="*/ 142875 h 1323975"/>
              <a:gd name="connsiteX1" fmla="*/ 6305550 w 9134475"/>
              <a:gd name="connsiteY1" fmla="*/ 1209675 h 1323975"/>
              <a:gd name="connsiteX2" fmla="*/ 9134475 w 9134475"/>
              <a:gd name="connsiteY2" fmla="*/ 0 h 1323975"/>
              <a:gd name="connsiteX3" fmla="*/ 9134475 w 9134475"/>
              <a:gd name="connsiteY3" fmla="*/ 1323975 h 1323975"/>
              <a:gd name="connsiteX4" fmla="*/ 0 w 9134475"/>
              <a:gd name="connsiteY4" fmla="*/ 1323975 h 1323975"/>
              <a:gd name="connsiteX5" fmla="*/ 0 w 9134475"/>
              <a:gd name="connsiteY5" fmla="*/ 142875 h 1323975"/>
              <a:gd name="connsiteX0" fmla="*/ 0 w 9134475"/>
              <a:gd name="connsiteY0" fmla="*/ 0 h 1181100"/>
              <a:gd name="connsiteX1" fmla="*/ 6305550 w 9134475"/>
              <a:gd name="connsiteY1" fmla="*/ 1066800 h 1181100"/>
              <a:gd name="connsiteX2" fmla="*/ 9134475 w 9134475"/>
              <a:gd name="connsiteY2" fmla="*/ 1181100 h 1181100"/>
              <a:gd name="connsiteX3" fmla="*/ 0 w 9134475"/>
              <a:gd name="connsiteY3" fmla="*/ 1181100 h 1181100"/>
              <a:gd name="connsiteX4" fmla="*/ 0 w 9134475"/>
              <a:gd name="connsiteY4" fmla="*/ 0 h 1181100"/>
              <a:gd name="connsiteX0" fmla="*/ 0 w 6494783"/>
              <a:gd name="connsiteY0" fmla="*/ 0 h 1181100"/>
              <a:gd name="connsiteX1" fmla="*/ 6305550 w 6494783"/>
              <a:gd name="connsiteY1" fmla="*/ 1066800 h 1181100"/>
              <a:gd name="connsiteX2" fmla="*/ 6494783 w 6494783"/>
              <a:gd name="connsiteY2" fmla="*/ 1181100 h 1181100"/>
              <a:gd name="connsiteX3" fmla="*/ 0 w 6494783"/>
              <a:gd name="connsiteY3" fmla="*/ 1181100 h 1181100"/>
              <a:gd name="connsiteX4" fmla="*/ 0 w 6494783"/>
              <a:gd name="connsiteY4" fmla="*/ 0 h 1181100"/>
              <a:gd name="connsiteX0" fmla="*/ 0 w 6494783"/>
              <a:gd name="connsiteY0" fmla="*/ 0 h 1181100"/>
              <a:gd name="connsiteX1" fmla="*/ 6494783 w 6494783"/>
              <a:gd name="connsiteY1" fmla="*/ 1181100 h 1181100"/>
              <a:gd name="connsiteX2" fmla="*/ 0 w 6494783"/>
              <a:gd name="connsiteY2" fmla="*/ 1181100 h 1181100"/>
              <a:gd name="connsiteX3" fmla="*/ 0 w 6494783"/>
              <a:gd name="connsiteY3" fmla="*/ 0 h 1181100"/>
              <a:gd name="connsiteX0" fmla="*/ 0 w 7415827"/>
              <a:gd name="connsiteY0" fmla="*/ 0 h 1181100"/>
              <a:gd name="connsiteX1" fmla="*/ 7415827 w 7415827"/>
              <a:gd name="connsiteY1" fmla="*/ 866775 h 1181100"/>
              <a:gd name="connsiteX2" fmla="*/ 0 w 7415827"/>
              <a:gd name="connsiteY2" fmla="*/ 1181100 h 1181100"/>
              <a:gd name="connsiteX3" fmla="*/ 0 w 7415827"/>
              <a:gd name="connsiteY3" fmla="*/ 0 h 1181100"/>
              <a:gd name="connsiteX0" fmla="*/ 0 w 7415827"/>
              <a:gd name="connsiteY0" fmla="*/ 0 h 1571625"/>
              <a:gd name="connsiteX1" fmla="*/ 7415827 w 7415827"/>
              <a:gd name="connsiteY1" fmla="*/ 866775 h 1571625"/>
              <a:gd name="connsiteX2" fmla="*/ 0 w 7415827"/>
              <a:gd name="connsiteY2" fmla="*/ 1571625 h 1571625"/>
              <a:gd name="connsiteX3" fmla="*/ 0 w 7415827"/>
              <a:gd name="connsiteY3" fmla="*/ 0 h 1571625"/>
            </a:gdLst>
            <a:ahLst/>
            <a:cxnLst>
              <a:cxn ang="0">
                <a:pos x="connsiteX0" y="connsiteY0"/>
              </a:cxn>
              <a:cxn ang="0">
                <a:pos x="connsiteX1" y="connsiteY1"/>
              </a:cxn>
              <a:cxn ang="0">
                <a:pos x="connsiteX2" y="connsiteY2"/>
              </a:cxn>
              <a:cxn ang="0">
                <a:pos x="connsiteX3" y="connsiteY3"/>
              </a:cxn>
            </a:cxnLst>
            <a:rect l="l" t="t" r="r" b="b"/>
            <a:pathLst>
              <a:path w="7415827" h="1571625">
                <a:moveTo>
                  <a:pt x="0" y="0"/>
                </a:moveTo>
                <a:lnTo>
                  <a:pt x="7415827" y="866775"/>
                </a:lnTo>
                <a:lnTo>
                  <a:pt x="0" y="1571625"/>
                </a:lnTo>
                <a:lnTo>
                  <a:pt x="0" y="0"/>
                </a:lnTo>
                <a:close/>
              </a:path>
            </a:pathLst>
          </a:custGeom>
          <a:gradFill>
            <a:gsLst>
              <a:gs pos="0">
                <a:srgbClr val="000000"/>
              </a:gs>
              <a:gs pos="24000">
                <a:srgbClr val="333333"/>
              </a:gs>
              <a:gs pos="90000">
                <a:srgbClr val="000000"/>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Freeform 6"/>
          <p:cNvSpPr/>
          <p:nvPr/>
        </p:nvSpPr>
        <p:spPr>
          <a:xfrm>
            <a:off x="0" y="5731667"/>
            <a:ext cx="9147178" cy="1126333"/>
          </a:xfrm>
          <a:custGeom>
            <a:avLst/>
            <a:gdLst>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666750 h 2114550"/>
              <a:gd name="connsiteX1" fmla="*/ 9144000 w 9144000"/>
              <a:gd name="connsiteY1" fmla="*/ 0 h 2114550"/>
              <a:gd name="connsiteX2" fmla="*/ 9144000 w 9144000"/>
              <a:gd name="connsiteY2" fmla="*/ 914400 h 2114550"/>
              <a:gd name="connsiteX3" fmla="*/ 6334125 w 9144000"/>
              <a:gd name="connsiteY3" fmla="*/ 2114550 h 2114550"/>
              <a:gd name="connsiteX4" fmla="*/ 0 w 9144000"/>
              <a:gd name="connsiteY4" fmla="*/ 1047750 h 2114550"/>
              <a:gd name="connsiteX5" fmla="*/ 9525 w 9144000"/>
              <a:gd name="connsiteY5" fmla="*/ 666750 h 2114550"/>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6334125 w 9144000"/>
              <a:gd name="connsiteY4" fmla="*/ 1457325 h 1581150"/>
              <a:gd name="connsiteX5" fmla="*/ 0 w 9144000"/>
              <a:gd name="connsiteY5" fmla="*/ 390525 h 1581150"/>
              <a:gd name="connsiteX6" fmla="*/ 9525 w 9144000"/>
              <a:gd name="connsiteY6" fmla="*/ 9525 h 1581150"/>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390525 h 1581150"/>
              <a:gd name="connsiteX5" fmla="*/ 9525 w 9144000"/>
              <a:gd name="connsiteY5" fmla="*/ 9525 h 1581150"/>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9525 w 9144000"/>
              <a:gd name="connsiteY5" fmla="*/ 9525 h 1581150"/>
              <a:gd name="connsiteX0" fmla="*/ 342207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342207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9134495 w 9144000"/>
              <a:gd name="connsiteY4" fmla="*/ 1572115 h 1581150"/>
              <a:gd name="connsiteX5" fmla="*/ 0 w 9144000"/>
              <a:gd name="connsiteY5" fmla="*/ 1571625 h 1581150"/>
              <a:gd name="connsiteX6" fmla="*/ 20 w 9144000"/>
              <a:gd name="connsiteY6" fmla="*/ 1323975 h 1581150"/>
              <a:gd name="connsiteX0" fmla="*/ 20 w 9144000"/>
              <a:gd name="connsiteY0" fmla="*/ 1323975 h 1581150"/>
              <a:gd name="connsiteX1" fmla="*/ 9144000 w 9144000"/>
              <a:gd name="connsiteY1" fmla="*/ 0 h 1581150"/>
              <a:gd name="connsiteX2" fmla="*/ 9144000 w 9144000"/>
              <a:gd name="connsiteY2" fmla="*/ 1581150 h 1581150"/>
              <a:gd name="connsiteX3" fmla="*/ 9134495 w 9144000"/>
              <a:gd name="connsiteY3" fmla="*/ 1572115 h 1581150"/>
              <a:gd name="connsiteX4" fmla="*/ 0 w 9144000"/>
              <a:gd name="connsiteY4" fmla="*/ 1571625 h 1581150"/>
              <a:gd name="connsiteX5" fmla="*/ 20 w 9144000"/>
              <a:gd name="connsiteY5" fmla="*/ 1323975 h 1581150"/>
              <a:gd name="connsiteX0" fmla="*/ 20 w 9144000"/>
              <a:gd name="connsiteY0" fmla="*/ 456601 h 713776"/>
              <a:gd name="connsiteX1" fmla="*/ 8611709 w 9144000"/>
              <a:gd name="connsiteY1" fmla="*/ 0 h 713776"/>
              <a:gd name="connsiteX2" fmla="*/ 9144000 w 9144000"/>
              <a:gd name="connsiteY2" fmla="*/ 713776 h 713776"/>
              <a:gd name="connsiteX3" fmla="*/ 9134495 w 9144000"/>
              <a:gd name="connsiteY3" fmla="*/ 704741 h 713776"/>
              <a:gd name="connsiteX4" fmla="*/ 0 w 9144000"/>
              <a:gd name="connsiteY4" fmla="*/ 704251 h 713776"/>
              <a:gd name="connsiteX5" fmla="*/ 20 w 9144000"/>
              <a:gd name="connsiteY5" fmla="*/ 456601 h 713776"/>
              <a:gd name="connsiteX0" fmla="*/ 20 w 9144000"/>
              <a:gd name="connsiteY0" fmla="*/ 818007 h 1075182"/>
              <a:gd name="connsiteX1" fmla="*/ 9124990 w 9144000"/>
              <a:gd name="connsiteY1" fmla="*/ 0 h 1075182"/>
              <a:gd name="connsiteX2" fmla="*/ 9144000 w 9144000"/>
              <a:gd name="connsiteY2" fmla="*/ 1075182 h 1075182"/>
              <a:gd name="connsiteX3" fmla="*/ 9134495 w 9144000"/>
              <a:gd name="connsiteY3" fmla="*/ 1066147 h 1075182"/>
              <a:gd name="connsiteX4" fmla="*/ 0 w 9144000"/>
              <a:gd name="connsiteY4" fmla="*/ 1065657 h 1075182"/>
              <a:gd name="connsiteX5" fmla="*/ 20 w 9144000"/>
              <a:gd name="connsiteY5" fmla="*/ 818007 h 1075182"/>
              <a:gd name="connsiteX0" fmla="*/ 20 w 9144000"/>
              <a:gd name="connsiteY0" fmla="*/ 818007 h 1075182"/>
              <a:gd name="connsiteX1" fmla="*/ 9124990 w 9144000"/>
              <a:gd name="connsiteY1" fmla="*/ 0 h 1075182"/>
              <a:gd name="connsiteX2" fmla="*/ 9144000 w 9144000"/>
              <a:gd name="connsiteY2" fmla="*/ 1075182 h 1075182"/>
              <a:gd name="connsiteX3" fmla="*/ 0 w 9144000"/>
              <a:gd name="connsiteY3" fmla="*/ 1065657 h 1075182"/>
              <a:gd name="connsiteX4" fmla="*/ 20 w 9144000"/>
              <a:gd name="connsiteY4" fmla="*/ 818007 h 1075182"/>
              <a:gd name="connsiteX0" fmla="*/ 20 w 9124990"/>
              <a:gd name="connsiteY0" fmla="*/ 818007 h 1065657"/>
              <a:gd name="connsiteX1" fmla="*/ 9124990 w 9124990"/>
              <a:gd name="connsiteY1" fmla="*/ 0 h 1065657"/>
              <a:gd name="connsiteX2" fmla="*/ 8854092 w 9124990"/>
              <a:gd name="connsiteY2" fmla="*/ 585026 h 1065657"/>
              <a:gd name="connsiteX3" fmla="*/ 0 w 9124990"/>
              <a:gd name="connsiteY3" fmla="*/ 1065657 h 1065657"/>
              <a:gd name="connsiteX4" fmla="*/ 20 w 9124990"/>
              <a:gd name="connsiteY4" fmla="*/ 818007 h 1065657"/>
              <a:gd name="connsiteX0" fmla="*/ 20 w 9124990"/>
              <a:gd name="connsiteY0" fmla="*/ 818007 h 1065657"/>
              <a:gd name="connsiteX1" fmla="*/ 9124990 w 9124990"/>
              <a:gd name="connsiteY1" fmla="*/ 0 h 1065657"/>
              <a:gd name="connsiteX2" fmla="*/ 9122615 w 9124990"/>
              <a:gd name="connsiteY2" fmla="*/ 1063889 h 1065657"/>
              <a:gd name="connsiteX3" fmla="*/ 0 w 9124990"/>
              <a:gd name="connsiteY3" fmla="*/ 1065657 h 1065657"/>
              <a:gd name="connsiteX4" fmla="*/ 20 w 9124990"/>
              <a:gd name="connsiteY4" fmla="*/ 818007 h 1065657"/>
              <a:gd name="connsiteX0" fmla="*/ 20 w 9124990"/>
              <a:gd name="connsiteY0" fmla="*/ 818007 h 1065657"/>
              <a:gd name="connsiteX1" fmla="*/ 9124990 w 9124990"/>
              <a:gd name="connsiteY1" fmla="*/ 0 h 1065657"/>
              <a:gd name="connsiteX2" fmla="*/ 8766171 w 9124990"/>
              <a:gd name="connsiteY2" fmla="*/ 508228 h 1065657"/>
              <a:gd name="connsiteX3" fmla="*/ 0 w 9124990"/>
              <a:gd name="connsiteY3" fmla="*/ 1065657 h 1065657"/>
              <a:gd name="connsiteX4" fmla="*/ 20 w 9124990"/>
              <a:gd name="connsiteY4" fmla="*/ 818007 h 1065657"/>
              <a:gd name="connsiteX0" fmla="*/ 20 w 9128161"/>
              <a:gd name="connsiteY0" fmla="*/ 818007 h 1068407"/>
              <a:gd name="connsiteX1" fmla="*/ 9124990 w 9128161"/>
              <a:gd name="connsiteY1" fmla="*/ 0 h 1068407"/>
              <a:gd name="connsiteX2" fmla="*/ 9127369 w 9128161"/>
              <a:gd name="connsiteY2" fmla="*/ 1068407 h 1068407"/>
              <a:gd name="connsiteX3" fmla="*/ 0 w 9128161"/>
              <a:gd name="connsiteY3" fmla="*/ 1065657 h 1068407"/>
              <a:gd name="connsiteX4" fmla="*/ 20 w 9128161"/>
              <a:gd name="connsiteY4" fmla="*/ 818007 h 106840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28161" h="1068407">
                <a:moveTo>
                  <a:pt x="20" y="818007"/>
                </a:moveTo>
                <a:lnTo>
                  <a:pt x="9124990" y="0"/>
                </a:lnTo>
                <a:cubicBezTo>
                  <a:pt x="9124198" y="354630"/>
                  <a:pt x="9128161" y="713777"/>
                  <a:pt x="9127369" y="1068407"/>
                </a:cubicBezTo>
                <a:lnTo>
                  <a:pt x="0" y="1065657"/>
                </a:lnTo>
                <a:cubicBezTo>
                  <a:pt x="7" y="983107"/>
                  <a:pt x="13" y="900557"/>
                  <a:pt x="20" y="818007"/>
                </a:cubicBezTo>
                <a:close/>
              </a:path>
            </a:pathLst>
          </a:custGeom>
          <a:gradFill>
            <a:gsLst>
              <a:gs pos="39000">
                <a:schemeClr val="accent1"/>
              </a:gs>
              <a:gs pos="50000">
                <a:schemeClr val="accent1">
                  <a:lumMod val="40000"/>
                  <a:lumOff val="60000"/>
                </a:schemeClr>
              </a:gs>
              <a:gs pos="58000">
                <a:schemeClr val="accent1"/>
              </a:gs>
            </a:gsLst>
            <a:lin ang="159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algn="ctr" defTabSz="914400" rtl="0" eaLnBrk="1" latinLnBrk="0" hangingPunct="1"/>
            <a:endParaRPr lang="en-US" sz="1800" kern="1200">
              <a:solidFill>
                <a:schemeClr val="lt1"/>
              </a:solidFill>
              <a:latin typeface="+mn-lt"/>
              <a:ea typeface="+mn-ea"/>
              <a:cs typeface="+mn-cs"/>
            </a:endParaRPr>
          </a:p>
        </p:txBody>
      </p:sp>
      <p:sp>
        <p:nvSpPr>
          <p:cNvPr id="2" name="Title 1"/>
          <p:cNvSpPr>
            <a:spLocks noGrp="1"/>
          </p:cNvSpPr>
          <p:nvPr>
            <p:ph type="title"/>
          </p:nvPr>
        </p:nvSpPr>
        <p:spPr/>
        <p:txBody>
          <a:bodyPr/>
          <a:lstStyle/>
          <a:p>
            <a:r>
              <a:rPr lang="en-US" smtClean="0"/>
              <a:t>Click to edit Master title style</a:t>
            </a:r>
            <a:endParaRPr lang="en-US"/>
          </a:p>
        </p:txBody>
      </p:sp>
      <p:sp>
        <p:nvSpPr>
          <p:cNvPr id="8" name="Freeform 7"/>
          <p:cNvSpPr/>
          <p:nvPr/>
        </p:nvSpPr>
        <p:spPr>
          <a:xfrm>
            <a:off x="0" y="4973410"/>
            <a:ext cx="7674867" cy="928299"/>
          </a:xfrm>
          <a:custGeom>
            <a:avLst/>
            <a:gdLst>
              <a:gd name="connsiteX0" fmla="*/ 0 w 7548466"/>
              <a:gd name="connsiteY0" fmla="*/ 0 h 933061"/>
              <a:gd name="connsiteX1" fmla="*/ 9331 w 7548466"/>
              <a:gd name="connsiteY1" fmla="*/ 65314 h 933061"/>
              <a:gd name="connsiteX2" fmla="*/ 7221894 w 7548466"/>
              <a:gd name="connsiteY2" fmla="*/ 933061 h 933061"/>
              <a:gd name="connsiteX3" fmla="*/ 7548466 w 7548466"/>
              <a:gd name="connsiteY3" fmla="*/ 914400 h 933061"/>
              <a:gd name="connsiteX4" fmla="*/ 0 w 7548466"/>
              <a:gd name="connsiteY4" fmla="*/ 0 h 933061"/>
              <a:gd name="connsiteX0" fmla="*/ 131163 w 7539135"/>
              <a:gd name="connsiteY0" fmla="*/ 0 h 1042598"/>
              <a:gd name="connsiteX1" fmla="*/ 0 w 7539135"/>
              <a:gd name="connsiteY1" fmla="*/ 174851 h 1042598"/>
              <a:gd name="connsiteX2" fmla="*/ 7212563 w 7539135"/>
              <a:gd name="connsiteY2" fmla="*/ 1042598 h 1042598"/>
              <a:gd name="connsiteX3" fmla="*/ 7539135 w 7539135"/>
              <a:gd name="connsiteY3" fmla="*/ 1023937 h 1042598"/>
              <a:gd name="connsiteX4" fmla="*/ 131163 w 7539135"/>
              <a:gd name="connsiteY4" fmla="*/ 0 h 1042598"/>
              <a:gd name="connsiteX0" fmla="*/ 0 w 7407972"/>
              <a:gd name="connsiteY0" fmla="*/ 0 h 1042598"/>
              <a:gd name="connsiteX1" fmla="*/ 85531 w 7407972"/>
              <a:gd name="connsiteY1" fmla="*/ 134370 h 1042598"/>
              <a:gd name="connsiteX2" fmla="*/ 7081400 w 7407972"/>
              <a:gd name="connsiteY2" fmla="*/ 1042598 h 1042598"/>
              <a:gd name="connsiteX3" fmla="*/ 7407972 w 7407972"/>
              <a:gd name="connsiteY3" fmla="*/ 1023937 h 1042598"/>
              <a:gd name="connsiteX4" fmla="*/ 0 w 7407972"/>
              <a:gd name="connsiteY4" fmla="*/ 0 h 1042598"/>
              <a:gd name="connsiteX0" fmla="*/ 131163 w 7539135"/>
              <a:gd name="connsiteY0" fmla="*/ 0 h 1042598"/>
              <a:gd name="connsiteX1" fmla="*/ 0 w 7539135"/>
              <a:gd name="connsiteY1" fmla="*/ 193902 h 1042598"/>
              <a:gd name="connsiteX2" fmla="*/ 7212563 w 7539135"/>
              <a:gd name="connsiteY2" fmla="*/ 1042598 h 1042598"/>
              <a:gd name="connsiteX3" fmla="*/ 7539135 w 7539135"/>
              <a:gd name="connsiteY3" fmla="*/ 1023937 h 1042598"/>
              <a:gd name="connsiteX4" fmla="*/ 131163 w 7539135"/>
              <a:gd name="connsiteY4" fmla="*/ 0 h 1042598"/>
              <a:gd name="connsiteX0" fmla="*/ 59725 w 7539135"/>
              <a:gd name="connsiteY0" fmla="*/ 0 h 892580"/>
              <a:gd name="connsiteX1" fmla="*/ 0 w 7539135"/>
              <a:gd name="connsiteY1" fmla="*/ 43884 h 892580"/>
              <a:gd name="connsiteX2" fmla="*/ 7212563 w 7539135"/>
              <a:gd name="connsiteY2" fmla="*/ 892580 h 892580"/>
              <a:gd name="connsiteX3" fmla="*/ 7539135 w 7539135"/>
              <a:gd name="connsiteY3" fmla="*/ 873919 h 892580"/>
              <a:gd name="connsiteX4" fmla="*/ 59725 w 7539135"/>
              <a:gd name="connsiteY4" fmla="*/ 0 h 892580"/>
              <a:gd name="connsiteX0" fmla="*/ 194 w 7539135"/>
              <a:gd name="connsiteY0" fmla="*/ 0 h 923536"/>
              <a:gd name="connsiteX1" fmla="*/ 0 w 7539135"/>
              <a:gd name="connsiteY1" fmla="*/ 74840 h 923536"/>
              <a:gd name="connsiteX2" fmla="*/ 7212563 w 7539135"/>
              <a:gd name="connsiteY2" fmla="*/ 923536 h 923536"/>
              <a:gd name="connsiteX3" fmla="*/ 7539135 w 7539135"/>
              <a:gd name="connsiteY3" fmla="*/ 904875 h 923536"/>
              <a:gd name="connsiteX4" fmla="*/ 194 w 7539135"/>
              <a:gd name="connsiteY4" fmla="*/ 0 h 923536"/>
              <a:gd name="connsiteX0" fmla="*/ 194 w 7539135"/>
              <a:gd name="connsiteY0" fmla="*/ 0 h 904875"/>
              <a:gd name="connsiteX1" fmla="*/ 0 w 7539135"/>
              <a:gd name="connsiteY1" fmla="*/ 74840 h 904875"/>
              <a:gd name="connsiteX2" fmla="*/ 7212563 w 7539135"/>
              <a:gd name="connsiteY2" fmla="*/ 883055 h 904875"/>
              <a:gd name="connsiteX3" fmla="*/ 7539135 w 7539135"/>
              <a:gd name="connsiteY3" fmla="*/ 904875 h 904875"/>
              <a:gd name="connsiteX4" fmla="*/ 194 w 7539135"/>
              <a:gd name="connsiteY4" fmla="*/ 0 h 904875"/>
              <a:gd name="connsiteX0" fmla="*/ 194 w 7703442"/>
              <a:gd name="connsiteY0" fmla="*/ 0 h 1016794"/>
              <a:gd name="connsiteX1" fmla="*/ 0 w 7703442"/>
              <a:gd name="connsiteY1" fmla="*/ 74840 h 1016794"/>
              <a:gd name="connsiteX2" fmla="*/ 7212563 w 7703442"/>
              <a:gd name="connsiteY2" fmla="*/ 883055 h 1016794"/>
              <a:gd name="connsiteX3" fmla="*/ 7703442 w 7703442"/>
              <a:gd name="connsiteY3" fmla="*/ 1016794 h 1016794"/>
              <a:gd name="connsiteX4" fmla="*/ 194 w 7703442"/>
              <a:gd name="connsiteY4" fmla="*/ 0 h 1016794"/>
              <a:gd name="connsiteX0" fmla="*/ 194 w 7674867"/>
              <a:gd name="connsiteY0" fmla="*/ 0 h 897731"/>
              <a:gd name="connsiteX1" fmla="*/ 0 w 7674867"/>
              <a:gd name="connsiteY1" fmla="*/ 74840 h 897731"/>
              <a:gd name="connsiteX2" fmla="*/ 7212563 w 7674867"/>
              <a:gd name="connsiteY2" fmla="*/ 883055 h 897731"/>
              <a:gd name="connsiteX3" fmla="*/ 7674867 w 7674867"/>
              <a:gd name="connsiteY3" fmla="*/ 897731 h 897731"/>
              <a:gd name="connsiteX4" fmla="*/ 194 w 7674867"/>
              <a:gd name="connsiteY4" fmla="*/ 0 h 897731"/>
              <a:gd name="connsiteX0" fmla="*/ 194 w 7674867"/>
              <a:gd name="connsiteY0" fmla="*/ 0 h 930680"/>
              <a:gd name="connsiteX1" fmla="*/ 0 w 7674867"/>
              <a:gd name="connsiteY1" fmla="*/ 74840 h 930680"/>
              <a:gd name="connsiteX2" fmla="*/ 7293526 w 7674867"/>
              <a:gd name="connsiteY2" fmla="*/ 930680 h 930680"/>
              <a:gd name="connsiteX3" fmla="*/ 7674867 w 7674867"/>
              <a:gd name="connsiteY3" fmla="*/ 897731 h 930680"/>
              <a:gd name="connsiteX4" fmla="*/ 194 w 7674867"/>
              <a:gd name="connsiteY4" fmla="*/ 0 h 930680"/>
              <a:gd name="connsiteX0" fmla="*/ 194 w 7674867"/>
              <a:gd name="connsiteY0" fmla="*/ 0 h 897731"/>
              <a:gd name="connsiteX1" fmla="*/ 0 w 7674867"/>
              <a:gd name="connsiteY1" fmla="*/ 74840 h 897731"/>
              <a:gd name="connsiteX2" fmla="*/ 7293526 w 7674867"/>
              <a:gd name="connsiteY2" fmla="*/ 894961 h 897731"/>
              <a:gd name="connsiteX3" fmla="*/ 7674867 w 7674867"/>
              <a:gd name="connsiteY3" fmla="*/ 897731 h 897731"/>
              <a:gd name="connsiteX4" fmla="*/ 194 w 7674867"/>
              <a:gd name="connsiteY4" fmla="*/ 0 h 897731"/>
              <a:gd name="connsiteX0" fmla="*/ 194 w 7674867"/>
              <a:gd name="connsiteY0" fmla="*/ 0 h 897731"/>
              <a:gd name="connsiteX1" fmla="*/ 0 w 7674867"/>
              <a:gd name="connsiteY1" fmla="*/ 74840 h 897731"/>
              <a:gd name="connsiteX2" fmla="*/ 7238758 w 7674867"/>
              <a:gd name="connsiteY2" fmla="*/ 894961 h 897731"/>
              <a:gd name="connsiteX3" fmla="*/ 7674867 w 7674867"/>
              <a:gd name="connsiteY3" fmla="*/ 897731 h 897731"/>
              <a:gd name="connsiteX4" fmla="*/ 194 w 7674867"/>
              <a:gd name="connsiteY4" fmla="*/ 0 h 897731"/>
              <a:gd name="connsiteX0" fmla="*/ 194 w 7674867"/>
              <a:gd name="connsiteY0" fmla="*/ 0 h 897731"/>
              <a:gd name="connsiteX1" fmla="*/ 0 w 7674867"/>
              <a:gd name="connsiteY1" fmla="*/ 74840 h 897731"/>
              <a:gd name="connsiteX2" fmla="*/ 7298289 w 7674867"/>
              <a:gd name="connsiteY2" fmla="*/ 661599 h 897731"/>
              <a:gd name="connsiteX3" fmla="*/ 7674867 w 7674867"/>
              <a:gd name="connsiteY3" fmla="*/ 897731 h 897731"/>
              <a:gd name="connsiteX4" fmla="*/ 194 w 7674867"/>
              <a:gd name="connsiteY4" fmla="*/ 0 h 897731"/>
              <a:gd name="connsiteX0" fmla="*/ 194 w 7674867"/>
              <a:gd name="connsiteY0" fmla="*/ 0 h 928299"/>
              <a:gd name="connsiteX1" fmla="*/ 0 w 7674867"/>
              <a:gd name="connsiteY1" fmla="*/ 74840 h 928299"/>
              <a:gd name="connsiteX2" fmla="*/ 7298289 w 7674867"/>
              <a:gd name="connsiteY2" fmla="*/ 928299 h 928299"/>
              <a:gd name="connsiteX3" fmla="*/ 7674867 w 7674867"/>
              <a:gd name="connsiteY3" fmla="*/ 897731 h 928299"/>
              <a:gd name="connsiteX4" fmla="*/ 194 w 7674867"/>
              <a:gd name="connsiteY4" fmla="*/ 0 h 92829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674867" h="928299">
                <a:moveTo>
                  <a:pt x="194" y="0"/>
                </a:moveTo>
                <a:cubicBezTo>
                  <a:pt x="129" y="24947"/>
                  <a:pt x="65" y="49893"/>
                  <a:pt x="0" y="74840"/>
                </a:cubicBezTo>
                <a:lnTo>
                  <a:pt x="7298289" y="928299"/>
                </a:lnTo>
                <a:lnTo>
                  <a:pt x="7674867" y="897731"/>
                </a:lnTo>
                <a:lnTo>
                  <a:pt x="194" y="0"/>
                </a:ln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Freeform 8"/>
          <p:cNvSpPr/>
          <p:nvPr/>
        </p:nvSpPr>
        <p:spPr>
          <a:xfrm>
            <a:off x="-2382" y="5696242"/>
            <a:ext cx="9146382" cy="930294"/>
          </a:xfrm>
          <a:custGeom>
            <a:avLst/>
            <a:gdLst>
              <a:gd name="connsiteX0" fmla="*/ 9153331 w 9153331"/>
              <a:gd name="connsiteY0" fmla="*/ 0 h 951723"/>
              <a:gd name="connsiteX1" fmla="*/ 0 w 9153331"/>
              <a:gd name="connsiteY1" fmla="*/ 867747 h 951723"/>
              <a:gd name="connsiteX2" fmla="*/ 0 w 9153331"/>
              <a:gd name="connsiteY2" fmla="*/ 951723 h 951723"/>
              <a:gd name="connsiteX3" fmla="*/ 9153331 w 9153331"/>
              <a:gd name="connsiteY3" fmla="*/ 83976 h 951723"/>
              <a:gd name="connsiteX4" fmla="*/ 9153331 w 9153331"/>
              <a:gd name="connsiteY4" fmla="*/ 0 h 951723"/>
              <a:gd name="connsiteX0" fmla="*/ 9153331 w 9153331"/>
              <a:gd name="connsiteY0" fmla="*/ 0 h 951723"/>
              <a:gd name="connsiteX1" fmla="*/ 107265 w 9153331"/>
              <a:gd name="connsiteY1" fmla="*/ 901085 h 951723"/>
              <a:gd name="connsiteX2" fmla="*/ 0 w 9153331"/>
              <a:gd name="connsiteY2" fmla="*/ 951723 h 951723"/>
              <a:gd name="connsiteX3" fmla="*/ 9153331 w 9153331"/>
              <a:gd name="connsiteY3" fmla="*/ 83976 h 951723"/>
              <a:gd name="connsiteX4" fmla="*/ 9153331 w 9153331"/>
              <a:gd name="connsiteY4" fmla="*/ 0 h 951723"/>
              <a:gd name="connsiteX0" fmla="*/ 9155715 w 9155715"/>
              <a:gd name="connsiteY0" fmla="*/ 0 h 951723"/>
              <a:gd name="connsiteX1" fmla="*/ 0 w 9155715"/>
              <a:gd name="connsiteY1" fmla="*/ 865366 h 951723"/>
              <a:gd name="connsiteX2" fmla="*/ 2384 w 9155715"/>
              <a:gd name="connsiteY2" fmla="*/ 951723 h 951723"/>
              <a:gd name="connsiteX3" fmla="*/ 9155715 w 9155715"/>
              <a:gd name="connsiteY3" fmla="*/ 83976 h 951723"/>
              <a:gd name="connsiteX4" fmla="*/ 9155715 w 9155715"/>
              <a:gd name="connsiteY4" fmla="*/ 0 h 951723"/>
              <a:gd name="connsiteX0" fmla="*/ 9155715 w 9155715"/>
              <a:gd name="connsiteY0" fmla="*/ 0 h 894573"/>
              <a:gd name="connsiteX1" fmla="*/ 0 w 9155715"/>
              <a:gd name="connsiteY1" fmla="*/ 865366 h 894573"/>
              <a:gd name="connsiteX2" fmla="*/ 197847 w 9155715"/>
              <a:gd name="connsiteY2" fmla="*/ 894573 h 894573"/>
              <a:gd name="connsiteX3" fmla="*/ 9155715 w 9155715"/>
              <a:gd name="connsiteY3" fmla="*/ 83976 h 894573"/>
              <a:gd name="connsiteX4" fmla="*/ 9155715 w 9155715"/>
              <a:gd name="connsiteY4" fmla="*/ 0 h 894573"/>
              <a:gd name="connsiteX0" fmla="*/ 9155715 w 9155715"/>
              <a:gd name="connsiteY0" fmla="*/ 0 h 946961"/>
              <a:gd name="connsiteX1" fmla="*/ 0 w 9155715"/>
              <a:gd name="connsiteY1" fmla="*/ 865366 h 946961"/>
              <a:gd name="connsiteX2" fmla="*/ 4768 w 9155715"/>
              <a:gd name="connsiteY2" fmla="*/ 946961 h 946961"/>
              <a:gd name="connsiteX3" fmla="*/ 9155715 w 9155715"/>
              <a:gd name="connsiteY3" fmla="*/ 83976 h 946961"/>
              <a:gd name="connsiteX4" fmla="*/ 9155715 w 9155715"/>
              <a:gd name="connsiteY4" fmla="*/ 0 h 946961"/>
              <a:gd name="connsiteX0" fmla="*/ 9155715 w 9155715"/>
              <a:gd name="connsiteY0" fmla="*/ 0 h 894574"/>
              <a:gd name="connsiteX1" fmla="*/ 0 w 9155715"/>
              <a:gd name="connsiteY1" fmla="*/ 865366 h 894574"/>
              <a:gd name="connsiteX2" fmla="*/ 97732 w 9155715"/>
              <a:gd name="connsiteY2" fmla="*/ 894574 h 894574"/>
              <a:gd name="connsiteX3" fmla="*/ 9155715 w 9155715"/>
              <a:gd name="connsiteY3" fmla="*/ 83976 h 894574"/>
              <a:gd name="connsiteX4" fmla="*/ 9155715 w 9155715"/>
              <a:gd name="connsiteY4" fmla="*/ 0 h 894574"/>
              <a:gd name="connsiteX0" fmla="*/ 9155715 w 9155715"/>
              <a:gd name="connsiteY0" fmla="*/ 0 h 939818"/>
              <a:gd name="connsiteX1" fmla="*/ 0 w 9155715"/>
              <a:gd name="connsiteY1" fmla="*/ 865366 h 939818"/>
              <a:gd name="connsiteX2" fmla="*/ 2384 w 9155715"/>
              <a:gd name="connsiteY2" fmla="*/ 939818 h 939818"/>
              <a:gd name="connsiteX3" fmla="*/ 9155715 w 9155715"/>
              <a:gd name="connsiteY3" fmla="*/ 83976 h 939818"/>
              <a:gd name="connsiteX4" fmla="*/ 9155715 w 9155715"/>
              <a:gd name="connsiteY4" fmla="*/ 0 h 939818"/>
              <a:gd name="connsiteX0" fmla="*/ 9015078 w 9155715"/>
              <a:gd name="connsiteY0" fmla="*/ 0 h 873143"/>
              <a:gd name="connsiteX1" fmla="*/ 0 w 9155715"/>
              <a:gd name="connsiteY1" fmla="*/ 798691 h 873143"/>
              <a:gd name="connsiteX2" fmla="*/ 2384 w 9155715"/>
              <a:gd name="connsiteY2" fmla="*/ 873143 h 873143"/>
              <a:gd name="connsiteX3" fmla="*/ 9155715 w 9155715"/>
              <a:gd name="connsiteY3" fmla="*/ 17301 h 873143"/>
              <a:gd name="connsiteX4" fmla="*/ 9015078 w 9155715"/>
              <a:gd name="connsiteY4" fmla="*/ 0 h 873143"/>
              <a:gd name="connsiteX0" fmla="*/ 9160482 w 9160482"/>
              <a:gd name="connsiteY0" fmla="*/ 0 h 930293"/>
              <a:gd name="connsiteX1" fmla="*/ 0 w 9160482"/>
              <a:gd name="connsiteY1" fmla="*/ 855841 h 930293"/>
              <a:gd name="connsiteX2" fmla="*/ 2384 w 9160482"/>
              <a:gd name="connsiteY2" fmla="*/ 930293 h 930293"/>
              <a:gd name="connsiteX3" fmla="*/ 9155715 w 9160482"/>
              <a:gd name="connsiteY3" fmla="*/ 74451 h 930293"/>
              <a:gd name="connsiteX4" fmla="*/ 9160482 w 9160482"/>
              <a:gd name="connsiteY4" fmla="*/ 0 h 930293"/>
              <a:gd name="connsiteX0" fmla="*/ 9072286 w 9155715"/>
              <a:gd name="connsiteY0" fmla="*/ 0 h 885050"/>
              <a:gd name="connsiteX1" fmla="*/ 0 w 9155715"/>
              <a:gd name="connsiteY1" fmla="*/ 810598 h 885050"/>
              <a:gd name="connsiteX2" fmla="*/ 2384 w 9155715"/>
              <a:gd name="connsiteY2" fmla="*/ 885050 h 885050"/>
              <a:gd name="connsiteX3" fmla="*/ 9155715 w 9155715"/>
              <a:gd name="connsiteY3" fmla="*/ 29208 h 885050"/>
              <a:gd name="connsiteX4" fmla="*/ 9072286 w 9155715"/>
              <a:gd name="connsiteY4" fmla="*/ 0 h 885050"/>
              <a:gd name="connsiteX0" fmla="*/ 9155715 w 9155715"/>
              <a:gd name="connsiteY0" fmla="*/ 0 h 930294"/>
              <a:gd name="connsiteX1" fmla="*/ 0 w 9155715"/>
              <a:gd name="connsiteY1" fmla="*/ 855842 h 930294"/>
              <a:gd name="connsiteX2" fmla="*/ 2384 w 9155715"/>
              <a:gd name="connsiteY2" fmla="*/ 930294 h 930294"/>
              <a:gd name="connsiteX3" fmla="*/ 9155715 w 9155715"/>
              <a:gd name="connsiteY3" fmla="*/ 74452 h 930294"/>
              <a:gd name="connsiteX4" fmla="*/ 9155715 w 9155715"/>
              <a:gd name="connsiteY4" fmla="*/ 0 h 93029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55715" h="930294">
                <a:moveTo>
                  <a:pt x="9155715" y="0"/>
                </a:moveTo>
                <a:lnTo>
                  <a:pt x="0" y="855842"/>
                </a:lnTo>
                <a:cubicBezTo>
                  <a:pt x="795" y="884628"/>
                  <a:pt x="1589" y="901508"/>
                  <a:pt x="2384" y="930294"/>
                </a:cubicBezTo>
                <a:lnTo>
                  <a:pt x="9155715" y="74452"/>
                </a:lnTo>
                <a:lnTo>
                  <a:pt x="9155715" y="0"/>
                </a:ln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Date Placeholder 2"/>
          <p:cNvSpPr>
            <a:spLocks noGrp="1"/>
          </p:cNvSpPr>
          <p:nvPr>
            <p:ph type="dt" sz="half" idx="10"/>
          </p:nvPr>
        </p:nvSpPr>
        <p:spPr/>
        <p:txBody>
          <a:bodyPr/>
          <a:lstStyle/>
          <a:p>
            <a:fld id="{7855437F-F4F9-44A9-B4D3-9191CA04E889}" type="datetime4">
              <a:rPr lang="en-US" smtClean="0"/>
              <a:pPr/>
              <a:t>April 13, 2016</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1D72EBF8-7CF5-44B7-B2BF-E22DE4D0703D}"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5" name="Freeform 4"/>
          <p:cNvSpPr/>
          <p:nvPr/>
        </p:nvSpPr>
        <p:spPr>
          <a:xfrm>
            <a:off x="0" y="5731667"/>
            <a:ext cx="9147178" cy="1126333"/>
          </a:xfrm>
          <a:custGeom>
            <a:avLst/>
            <a:gdLst>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666750 h 2114550"/>
              <a:gd name="connsiteX1" fmla="*/ 9144000 w 9144000"/>
              <a:gd name="connsiteY1" fmla="*/ 0 h 2114550"/>
              <a:gd name="connsiteX2" fmla="*/ 9144000 w 9144000"/>
              <a:gd name="connsiteY2" fmla="*/ 914400 h 2114550"/>
              <a:gd name="connsiteX3" fmla="*/ 6334125 w 9144000"/>
              <a:gd name="connsiteY3" fmla="*/ 2114550 h 2114550"/>
              <a:gd name="connsiteX4" fmla="*/ 0 w 9144000"/>
              <a:gd name="connsiteY4" fmla="*/ 1047750 h 2114550"/>
              <a:gd name="connsiteX5" fmla="*/ 9525 w 9144000"/>
              <a:gd name="connsiteY5" fmla="*/ 666750 h 2114550"/>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6334125 w 9144000"/>
              <a:gd name="connsiteY4" fmla="*/ 1457325 h 1581150"/>
              <a:gd name="connsiteX5" fmla="*/ 0 w 9144000"/>
              <a:gd name="connsiteY5" fmla="*/ 390525 h 1581150"/>
              <a:gd name="connsiteX6" fmla="*/ 9525 w 9144000"/>
              <a:gd name="connsiteY6" fmla="*/ 9525 h 1581150"/>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390525 h 1581150"/>
              <a:gd name="connsiteX5" fmla="*/ 9525 w 9144000"/>
              <a:gd name="connsiteY5" fmla="*/ 9525 h 1581150"/>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9525 w 9144000"/>
              <a:gd name="connsiteY5" fmla="*/ 9525 h 1581150"/>
              <a:gd name="connsiteX0" fmla="*/ 342207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342207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9134495 w 9144000"/>
              <a:gd name="connsiteY4" fmla="*/ 1572115 h 1581150"/>
              <a:gd name="connsiteX5" fmla="*/ 0 w 9144000"/>
              <a:gd name="connsiteY5" fmla="*/ 1571625 h 1581150"/>
              <a:gd name="connsiteX6" fmla="*/ 20 w 9144000"/>
              <a:gd name="connsiteY6" fmla="*/ 1323975 h 1581150"/>
              <a:gd name="connsiteX0" fmla="*/ 20 w 9144000"/>
              <a:gd name="connsiteY0" fmla="*/ 1323975 h 1581150"/>
              <a:gd name="connsiteX1" fmla="*/ 9144000 w 9144000"/>
              <a:gd name="connsiteY1" fmla="*/ 0 h 1581150"/>
              <a:gd name="connsiteX2" fmla="*/ 9144000 w 9144000"/>
              <a:gd name="connsiteY2" fmla="*/ 1581150 h 1581150"/>
              <a:gd name="connsiteX3" fmla="*/ 9134495 w 9144000"/>
              <a:gd name="connsiteY3" fmla="*/ 1572115 h 1581150"/>
              <a:gd name="connsiteX4" fmla="*/ 0 w 9144000"/>
              <a:gd name="connsiteY4" fmla="*/ 1571625 h 1581150"/>
              <a:gd name="connsiteX5" fmla="*/ 20 w 9144000"/>
              <a:gd name="connsiteY5" fmla="*/ 1323975 h 1581150"/>
              <a:gd name="connsiteX0" fmla="*/ 20 w 9144000"/>
              <a:gd name="connsiteY0" fmla="*/ 456601 h 713776"/>
              <a:gd name="connsiteX1" fmla="*/ 8611709 w 9144000"/>
              <a:gd name="connsiteY1" fmla="*/ 0 h 713776"/>
              <a:gd name="connsiteX2" fmla="*/ 9144000 w 9144000"/>
              <a:gd name="connsiteY2" fmla="*/ 713776 h 713776"/>
              <a:gd name="connsiteX3" fmla="*/ 9134495 w 9144000"/>
              <a:gd name="connsiteY3" fmla="*/ 704741 h 713776"/>
              <a:gd name="connsiteX4" fmla="*/ 0 w 9144000"/>
              <a:gd name="connsiteY4" fmla="*/ 704251 h 713776"/>
              <a:gd name="connsiteX5" fmla="*/ 20 w 9144000"/>
              <a:gd name="connsiteY5" fmla="*/ 456601 h 713776"/>
              <a:gd name="connsiteX0" fmla="*/ 20 w 9144000"/>
              <a:gd name="connsiteY0" fmla="*/ 818007 h 1075182"/>
              <a:gd name="connsiteX1" fmla="*/ 9124990 w 9144000"/>
              <a:gd name="connsiteY1" fmla="*/ 0 h 1075182"/>
              <a:gd name="connsiteX2" fmla="*/ 9144000 w 9144000"/>
              <a:gd name="connsiteY2" fmla="*/ 1075182 h 1075182"/>
              <a:gd name="connsiteX3" fmla="*/ 9134495 w 9144000"/>
              <a:gd name="connsiteY3" fmla="*/ 1066147 h 1075182"/>
              <a:gd name="connsiteX4" fmla="*/ 0 w 9144000"/>
              <a:gd name="connsiteY4" fmla="*/ 1065657 h 1075182"/>
              <a:gd name="connsiteX5" fmla="*/ 20 w 9144000"/>
              <a:gd name="connsiteY5" fmla="*/ 818007 h 1075182"/>
              <a:gd name="connsiteX0" fmla="*/ 20 w 9144000"/>
              <a:gd name="connsiteY0" fmla="*/ 818007 h 1075182"/>
              <a:gd name="connsiteX1" fmla="*/ 9124990 w 9144000"/>
              <a:gd name="connsiteY1" fmla="*/ 0 h 1075182"/>
              <a:gd name="connsiteX2" fmla="*/ 9144000 w 9144000"/>
              <a:gd name="connsiteY2" fmla="*/ 1075182 h 1075182"/>
              <a:gd name="connsiteX3" fmla="*/ 0 w 9144000"/>
              <a:gd name="connsiteY3" fmla="*/ 1065657 h 1075182"/>
              <a:gd name="connsiteX4" fmla="*/ 20 w 9144000"/>
              <a:gd name="connsiteY4" fmla="*/ 818007 h 1075182"/>
              <a:gd name="connsiteX0" fmla="*/ 20 w 9124990"/>
              <a:gd name="connsiteY0" fmla="*/ 818007 h 1065657"/>
              <a:gd name="connsiteX1" fmla="*/ 9124990 w 9124990"/>
              <a:gd name="connsiteY1" fmla="*/ 0 h 1065657"/>
              <a:gd name="connsiteX2" fmla="*/ 8854092 w 9124990"/>
              <a:gd name="connsiteY2" fmla="*/ 585026 h 1065657"/>
              <a:gd name="connsiteX3" fmla="*/ 0 w 9124990"/>
              <a:gd name="connsiteY3" fmla="*/ 1065657 h 1065657"/>
              <a:gd name="connsiteX4" fmla="*/ 20 w 9124990"/>
              <a:gd name="connsiteY4" fmla="*/ 818007 h 1065657"/>
              <a:gd name="connsiteX0" fmla="*/ 20 w 9124990"/>
              <a:gd name="connsiteY0" fmla="*/ 818007 h 1065657"/>
              <a:gd name="connsiteX1" fmla="*/ 9124990 w 9124990"/>
              <a:gd name="connsiteY1" fmla="*/ 0 h 1065657"/>
              <a:gd name="connsiteX2" fmla="*/ 9122615 w 9124990"/>
              <a:gd name="connsiteY2" fmla="*/ 1063889 h 1065657"/>
              <a:gd name="connsiteX3" fmla="*/ 0 w 9124990"/>
              <a:gd name="connsiteY3" fmla="*/ 1065657 h 1065657"/>
              <a:gd name="connsiteX4" fmla="*/ 20 w 9124990"/>
              <a:gd name="connsiteY4" fmla="*/ 818007 h 1065657"/>
              <a:gd name="connsiteX0" fmla="*/ 20 w 9124990"/>
              <a:gd name="connsiteY0" fmla="*/ 818007 h 1065657"/>
              <a:gd name="connsiteX1" fmla="*/ 9124990 w 9124990"/>
              <a:gd name="connsiteY1" fmla="*/ 0 h 1065657"/>
              <a:gd name="connsiteX2" fmla="*/ 8766171 w 9124990"/>
              <a:gd name="connsiteY2" fmla="*/ 508228 h 1065657"/>
              <a:gd name="connsiteX3" fmla="*/ 0 w 9124990"/>
              <a:gd name="connsiteY3" fmla="*/ 1065657 h 1065657"/>
              <a:gd name="connsiteX4" fmla="*/ 20 w 9124990"/>
              <a:gd name="connsiteY4" fmla="*/ 818007 h 1065657"/>
              <a:gd name="connsiteX0" fmla="*/ 20 w 9128161"/>
              <a:gd name="connsiteY0" fmla="*/ 818007 h 1068407"/>
              <a:gd name="connsiteX1" fmla="*/ 9124990 w 9128161"/>
              <a:gd name="connsiteY1" fmla="*/ 0 h 1068407"/>
              <a:gd name="connsiteX2" fmla="*/ 9127369 w 9128161"/>
              <a:gd name="connsiteY2" fmla="*/ 1068407 h 1068407"/>
              <a:gd name="connsiteX3" fmla="*/ 0 w 9128161"/>
              <a:gd name="connsiteY3" fmla="*/ 1065657 h 1068407"/>
              <a:gd name="connsiteX4" fmla="*/ 20 w 9128161"/>
              <a:gd name="connsiteY4" fmla="*/ 818007 h 106840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28161" h="1068407">
                <a:moveTo>
                  <a:pt x="20" y="818007"/>
                </a:moveTo>
                <a:lnTo>
                  <a:pt x="9124990" y="0"/>
                </a:lnTo>
                <a:cubicBezTo>
                  <a:pt x="9124198" y="354630"/>
                  <a:pt x="9128161" y="713777"/>
                  <a:pt x="9127369" y="1068407"/>
                </a:cubicBezTo>
                <a:lnTo>
                  <a:pt x="0" y="1065657"/>
                </a:lnTo>
                <a:cubicBezTo>
                  <a:pt x="7" y="983107"/>
                  <a:pt x="13" y="900557"/>
                  <a:pt x="20" y="818007"/>
                </a:cubicBezTo>
                <a:close/>
              </a:path>
            </a:pathLst>
          </a:custGeom>
          <a:gradFill>
            <a:gsLst>
              <a:gs pos="39000">
                <a:schemeClr val="accent3"/>
              </a:gs>
              <a:gs pos="50000">
                <a:schemeClr val="accent3">
                  <a:lumMod val="40000"/>
                  <a:lumOff val="60000"/>
                </a:schemeClr>
              </a:gs>
              <a:gs pos="58000">
                <a:schemeClr val="accent3"/>
              </a:gs>
            </a:gsLst>
            <a:lin ang="159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algn="ctr" defTabSz="914400" rtl="0" eaLnBrk="1" latinLnBrk="0" hangingPunct="1"/>
            <a:endParaRPr lang="en-US" sz="1800" kern="1200">
              <a:solidFill>
                <a:schemeClr val="lt1"/>
              </a:solidFill>
              <a:latin typeface="+mn-lt"/>
              <a:ea typeface="+mn-ea"/>
              <a:cs typeface="+mn-cs"/>
            </a:endParaRPr>
          </a:p>
        </p:txBody>
      </p:sp>
      <p:sp>
        <p:nvSpPr>
          <p:cNvPr id="6" name="Freeform 5"/>
          <p:cNvSpPr/>
          <p:nvPr/>
        </p:nvSpPr>
        <p:spPr>
          <a:xfrm>
            <a:off x="0" y="5381627"/>
            <a:ext cx="3286124" cy="1207294"/>
          </a:xfrm>
          <a:custGeom>
            <a:avLst/>
            <a:gdLst>
              <a:gd name="connsiteX0" fmla="*/ 0 w 9134475"/>
              <a:gd name="connsiteY0" fmla="*/ 142875 h 1323975"/>
              <a:gd name="connsiteX1" fmla="*/ 6305550 w 9134475"/>
              <a:gd name="connsiteY1" fmla="*/ 1209675 h 1323975"/>
              <a:gd name="connsiteX2" fmla="*/ 9134475 w 9134475"/>
              <a:gd name="connsiteY2" fmla="*/ 0 h 1323975"/>
              <a:gd name="connsiteX3" fmla="*/ 9134475 w 9134475"/>
              <a:gd name="connsiteY3" fmla="*/ 1323975 h 1323975"/>
              <a:gd name="connsiteX4" fmla="*/ 0 w 9134475"/>
              <a:gd name="connsiteY4" fmla="*/ 1323975 h 1323975"/>
              <a:gd name="connsiteX5" fmla="*/ 0 w 9134475"/>
              <a:gd name="connsiteY5" fmla="*/ 142875 h 1323975"/>
              <a:gd name="connsiteX0" fmla="*/ 0 w 9134475"/>
              <a:gd name="connsiteY0" fmla="*/ 0 h 1181100"/>
              <a:gd name="connsiteX1" fmla="*/ 6305550 w 9134475"/>
              <a:gd name="connsiteY1" fmla="*/ 1066800 h 1181100"/>
              <a:gd name="connsiteX2" fmla="*/ 9134475 w 9134475"/>
              <a:gd name="connsiteY2" fmla="*/ 1181100 h 1181100"/>
              <a:gd name="connsiteX3" fmla="*/ 0 w 9134475"/>
              <a:gd name="connsiteY3" fmla="*/ 1181100 h 1181100"/>
              <a:gd name="connsiteX4" fmla="*/ 0 w 9134475"/>
              <a:gd name="connsiteY4" fmla="*/ 0 h 1181100"/>
              <a:gd name="connsiteX0" fmla="*/ 0 w 6494783"/>
              <a:gd name="connsiteY0" fmla="*/ 0 h 1181100"/>
              <a:gd name="connsiteX1" fmla="*/ 6305550 w 6494783"/>
              <a:gd name="connsiteY1" fmla="*/ 1066800 h 1181100"/>
              <a:gd name="connsiteX2" fmla="*/ 6494783 w 6494783"/>
              <a:gd name="connsiteY2" fmla="*/ 1181100 h 1181100"/>
              <a:gd name="connsiteX3" fmla="*/ 0 w 6494783"/>
              <a:gd name="connsiteY3" fmla="*/ 1181100 h 1181100"/>
              <a:gd name="connsiteX4" fmla="*/ 0 w 6494783"/>
              <a:gd name="connsiteY4" fmla="*/ 0 h 1181100"/>
              <a:gd name="connsiteX0" fmla="*/ 0 w 6494783"/>
              <a:gd name="connsiteY0" fmla="*/ 0 h 1181100"/>
              <a:gd name="connsiteX1" fmla="*/ 6494783 w 6494783"/>
              <a:gd name="connsiteY1" fmla="*/ 1181100 h 1181100"/>
              <a:gd name="connsiteX2" fmla="*/ 0 w 6494783"/>
              <a:gd name="connsiteY2" fmla="*/ 1181100 h 1181100"/>
              <a:gd name="connsiteX3" fmla="*/ 0 w 6494783"/>
              <a:gd name="connsiteY3" fmla="*/ 0 h 1181100"/>
              <a:gd name="connsiteX0" fmla="*/ 0 w 7415827"/>
              <a:gd name="connsiteY0" fmla="*/ 0 h 1181100"/>
              <a:gd name="connsiteX1" fmla="*/ 7415827 w 7415827"/>
              <a:gd name="connsiteY1" fmla="*/ 866775 h 1181100"/>
              <a:gd name="connsiteX2" fmla="*/ 0 w 7415827"/>
              <a:gd name="connsiteY2" fmla="*/ 1181100 h 1181100"/>
              <a:gd name="connsiteX3" fmla="*/ 0 w 7415827"/>
              <a:gd name="connsiteY3" fmla="*/ 0 h 1181100"/>
              <a:gd name="connsiteX0" fmla="*/ 0 w 7415827"/>
              <a:gd name="connsiteY0" fmla="*/ 0 h 1571625"/>
              <a:gd name="connsiteX1" fmla="*/ 7415827 w 7415827"/>
              <a:gd name="connsiteY1" fmla="*/ 866775 h 1571625"/>
              <a:gd name="connsiteX2" fmla="*/ 0 w 7415827"/>
              <a:gd name="connsiteY2" fmla="*/ 1571625 h 1571625"/>
              <a:gd name="connsiteX3" fmla="*/ 0 w 7415827"/>
              <a:gd name="connsiteY3" fmla="*/ 0 h 1571625"/>
              <a:gd name="connsiteX0" fmla="*/ 0 w 6996854"/>
              <a:gd name="connsiteY0" fmla="*/ 0 h 1571625"/>
              <a:gd name="connsiteX1" fmla="*/ 6996854 w 6996854"/>
              <a:gd name="connsiteY1" fmla="*/ 1266825 h 1571625"/>
              <a:gd name="connsiteX2" fmla="*/ 0 w 6996854"/>
              <a:gd name="connsiteY2" fmla="*/ 1571625 h 1571625"/>
              <a:gd name="connsiteX3" fmla="*/ 0 w 6996854"/>
              <a:gd name="connsiteY3" fmla="*/ 0 h 1571625"/>
              <a:gd name="connsiteX0" fmla="*/ 0 w 7583417"/>
              <a:gd name="connsiteY0" fmla="*/ 0 h 800100"/>
              <a:gd name="connsiteX1" fmla="*/ 7583417 w 7583417"/>
              <a:gd name="connsiteY1" fmla="*/ 495300 h 800100"/>
              <a:gd name="connsiteX2" fmla="*/ 586563 w 7583417"/>
              <a:gd name="connsiteY2" fmla="*/ 800100 h 800100"/>
              <a:gd name="connsiteX3" fmla="*/ 0 w 7583417"/>
              <a:gd name="connsiteY3" fmla="*/ 0 h 800100"/>
              <a:gd name="connsiteX0" fmla="*/ 0 w 7017803"/>
              <a:gd name="connsiteY0" fmla="*/ 0 h 1200150"/>
              <a:gd name="connsiteX1" fmla="*/ 7017803 w 7017803"/>
              <a:gd name="connsiteY1" fmla="*/ 895350 h 1200150"/>
              <a:gd name="connsiteX2" fmla="*/ 20949 w 7017803"/>
              <a:gd name="connsiteY2" fmla="*/ 1200150 h 1200150"/>
              <a:gd name="connsiteX3" fmla="*/ 0 w 7017803"/>
              <a:gd name="connsiteY3" fmla="*/ 0 h 1200150"/>
              <a:gd name="connsiteX0" fmla="*/ 0 w 6410292"/>
              <a:gd name="connsiteY0" fmla="*/ 0 h 1752600"/>
              <a:gd name="connsiteX1" fmla="*/ 6410292 w 6410292"/>
              <a:gd name="connsiteY1" fmla="*/ 1752600 h 1752600"/>
              <a:gd name="connsiteX2" fmla="*/ 20949 w 6410292"/>
              <a:gd name="connsiteY2" fmla="*/ 1200150 h 1752600"/>
              <a:gd name="connsiteX3" fmla="*/ 0 w 6410292"/>
              <a:gd name="connsiteY3" fmla="*/ 0 h 1752600"/>
              <a:gd name="connsiteX0" fmla="*/ 0 w 7227290"/>
              <a:gd name="connsiteY0" fmla="*/ 0 h 1200150"/>
              <a:gd name="connsiteX1" fmla="*/ 7227290 w 7227290"/>
              <a:gd name="connsiteY1" fmla="*/ 885825 h 1200150"/>
              <a:gd name="connsiteX2" fmla="*/ 20949 w 7227290"/>
              <a:gd name="connsiteY2" fmla="*/ 1200150 h 1200150"/>
              <a:gd name="connsiteX3" fmla="*/ 0 w 7227290"/>
              <a:gd name="connsiteY3" fmla="*/ 0 h 1200150"/>
              <a:gd name="connsiteX0" fmla="*/ 0 w 7227290"/>
              <a:gd name="connsiteY0" fmla="*/ 0 h 885825"/>
              <a:gd name="connsiteX1" fmla="*/ 7227290 w 7227290"/>
              <a:gd name="connsiteY1" fmla="*/ 885825 h 885825"/>
              <a:gd name="connsiteX2" fmla="*/ 555141 w 7227290"/>
              <a:gd name="connsiteY2" fmla="*/ 862013 h 885825"/>
              <a:gd name="connsiteX3" fmla="*/ 0 w 7227290"/>
              <a:gd name="connsiteY3" fmla="*/ 0 h 885825"/>
              <a:gd name="connsiteX0" fmla="*/ 0 w 7227290"/>
              <a:gd name="connsiteY0" fmla="*/ 0 h 1207294"/>
              <a:gd name="connsiteX1" fmla="*/ 7227290 w 7227290"/>
              <a:gd name="connsiteY1" fmla="*/ 885825 h 1207294"/>
              <a:gd name="connsiteX2" fmla="*/ 0 w 7227290"/>
              <a:gd name="connsiteY2" fmla="*/ 1207294 h 1207294"/>
              <a:gd name="connsiteX3" fmla="*/ 0 w 7227290"/>
              <a:gd name="connsiteY3" fmla="*/ 0 h 1207294"/>
            </a:gdLst>
            <a:ahLst/>
            <a:cxnLst>
              <a:cxn ang="0">
                <a:pos x="connsiteX0" y="connsiteY0"/>
              </a:cxn>
              <a:cxn ang="0">
                <a:pos x="connsiteX1" y="connsiteY1"/>
              </a:cxn>
              <a:cxn ang="0">
                <a:pos x="connsiteX2" y="connsiteY2"/>
              </a:cxn>
              <a:cxn ang="0">
                <a:pos x="connsiteX3" y="connsiteY3"/>
              </a:cxn>
            </a:cxnLst>
            <a:rect l="l" t="t" r="r" b="b"/>
            <a:pathLst>
              <a:path w="7227290" h="1207294">
                <a:moveTo>
                  <a:pt x="0" y="0"/>
                </a:moveTo>
                <a:lnTo>
                  <a:pt x="7227290" y="885825"/>
                </a:lnTo>
                <a:lnTo>
                  <a:pt x="0" y="1207294"/>
                </a:lnTo>
                <a:lnTo>
                  <a:pt x="0" y="0"/>
                </a:lnTo>
                <a:close/>
              </a:path>
            </a:pathLst>
          </a:custGeom>
          <a:gradFill>
            <a:gsLst>
              <a:gs pos="0">
                <a:srgbClr val="000000"/>
              </a:gs>
              <a:gs pos="24000">
                <a:srgbClr val="333333"/>
              </a:gs>
              <a:gs pos="90000">
                <a:srgbClr val="000000"/>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Freeform 6"/>
          <p:cNvSpPr/>
          <p:nvPr/>
        </p:nvSpPr>
        <p:spPr>
          <a:xfrm>
            <a:off x="-2382" y="5696242"/>
            <a:ext cx="9146382" cy="930294"/>
          </a:xfrm>
          <a:custGeom>
            <a:avLst/>
            <a:gdLst>
              <a:gd name="connsiteX0" fmla="*/ 9153331 w 9153331"/>
              <a:gd name="connsiteY0" fmla="*/ 0 h 951723"/>
              <a:gd name="connsiteX1" fmla="*/ 0 w 9153331"/>
              <a:gd name="connsiteY1" fmla="*/ 867747 h 951723"/>
              <a:gd name="connsiteX2" fmla="*/ 0 w 9153331"/>
              <a:gd name="connsiteY2" fmla="*/ 951723 h 951723"/>
              <a:gd name="connsiteX3" fmla="*/ 9153331 w 9153331"/>
              <a:gd name="connsiteY3" fmla="*/ 83976 h 951723"/>
              <a:gd name="connsiteX4" fmla="*/ 9153331 w 9153331"/>
              <a:gd name="connsiteY4" fmla="*/ 0 h 951723"/>
              <a:gd name="connsiteX0" fmla="*/ 9153331 w 9153331"/>
              <a:gd name="connsiteY0" fmla="*/ 0 h 951723"/>
              <a:gd name="connsiteX1" fmla="*/ 107265 w 9153331"/>
              <a:gd name="connsiteY1" fmla="*/ 901085 h 951723"/>
              <a:gd name="connsiteX2" fmla="*/ 0 w 9153331"/>
              <a:gd name="connsiteY2" fmla="*/ 951723 h 951723"/>
              <a:gd name="connsiteX3" fmla="*/ 9153331 w 9153331"/>
              <a:gd name="connsiteY3" fmla="*/ 83976 h 951723"/>
              <a:gd name="connsiteX4" fmla="*/ 9153331 w 9153331"/>
              <a:gd name="connsiteY4" fmla="*/ 0 h 951723"/>
              <a:gd name="connsiteX0" fmla="*/ 9155715 w 9155715"/>
              <a:gd name="connsiteY0" fmla="*/ 0 h 951723"/>
              <a:gd name="connsiteX1" fmla="*/ 0 w 9155715"/>
              <a:gd name="connsiteY1" fmla="*/ 865366 h 951723"/>
              <a:gd name="connsiteX2" fmla="*/ 2384 w 9155715"/>
              <a:gd name="connsiteY2" fmla="*/ 951723 h 951723"/>
              <a:gd name="connsiteX3" fmla="*/ 9155715 w 9155715"/>
              <a:gd name="connsiteY3" fmla="*/ 83976 h 951723"/>
              <a:gd name="connsiteX4" fmla="*/ 9155715 w 9155715"/>
              <a:gd name="connsiteY4" fmla="*/ 0 h 951723"/>
              <a:gd name="connsiteX0" fmla="*/ 9155715 w 9155715"/>
              <a:gd name="connsiteY0" fmla="*/ 0 h 894573"/>
              <a:gd name="connsiteX1" fmla="*/ 0 w 9155715"/>
              <a:gd name="connsiteY1" fmla="*/ 865366 h 894573"/>
              <a:gd name="connsiteX2" fmla="*/ 197847 w 9155715"/>
              <a:gd name="connsiteY2" fmla="*/ 894573 h 894573"/>
              <a:gd name="connsiteX3" fmla="*/ 9155715 w 9155715"/>
              <a:gd name="connsiteY3" fmla="*/ 83976 h 894573"/>
              <a:gd name="connsiteX4" fmla="*/ 9155715 w 9155715"/>
              <a:gd name="connsiteY4" fmla="*/ 0 h 894573"/>
              <a:gd name="connsiteX0" fmla="*/ 9155715 w 9155715"/>
              <a:gd name="connsiteY0" fmla="*/ 0 h 946961"/>
              <a:gd name="connsiteX1" fmla="*/ 0 w 9155715"/>
              <a:gd name="connsiteY1" fmla="*/ 865366 h 946961"/>
              <a:gd name="connsiteX2" fmla="*/ 4768 w 9155715"/>
              <a:gd name="connsiteY2" fmla="*/ 946961 h 946961"/>
              <a:gd name="connsiteX3" fmla="*/ 9155715 w 9155715"/>
              <a:gd name="connsiteY3" fmla="*/ 83976 h 946961"/>
              <a:gd name="connsiteX4" fmla="*/ 9155715 w 9155715"/>
              <a:gd name="connsiteY4" fmla="*/ 0 h 946961"/>
              <a:gd name="connsiteX0" fmla="*/ 9155715 w 9155715"/>
              <a:gd name="connsiteY0" fmla="*/ 0 h 894574"/>
              <a:gd name="connsiteX1" fmla="*/ 0 w 9155715"/>
              <a:gd name="connsiteY1" fmla="*/ 865366 h 894574"/>
              <a:gd name="connsiteX2" fmla="*/ 97732 w 9155715"/>
              <a:gd name="connsiteY2" fmla="*/ 894574 h 894574"/>
              <a:gd name="connsiteX3" fmla="*/ 9155715 w 9155715"/>
              <a:gd name="connsiteY3" fmla="*/ 83976 h 894574"/>
              <a:gd name="connsiteX4" fmla="*/ 9155715 w 9155715"/>
              <a:gd name="connsiteY4" fmla="*/ 0 h 894574"/>
              <a:gd name="connsiteX0" fmla="*/ 9155715 w 9155715"/>
              <a:gd name="connsiteY0" fmla="*/ 0 h 939818"/>
              <a:gd name="connsiteX1" fmla="*/ 0 w 9155715"/>
              <a:gd name="connsiteY1" fmla="*/ 865366 h 939818"/>
              <a:gd name="connsiteX2" fmla="*/ 2384 w 9155715"/>
              <a:gd name="connsiteY2" fmla="*/ 939818 h 939818"/>
              <a:gd name="connsiteX3" fmla="*/ 9155715 w 9155715"/>
              <a:gd name="connsiteY3" fmla="*/ 83976 h 939818"/>
              <a:gd name="connsiteX4" fmla="*/ 9155715 w 9155715"/>
              <a:gd name="connsiteY4" fmla="*/ 0 h 939818"/>
              <a:gd name="connsiteX0" fmla="*/ 9015078 w 9155715"/>
              <a:gd name="connsiteY0" fmla="*/ 0 h 873143"/>
              <a:gd name="connsiteX1" fmla="*/ 0 w 9155715"/>
              <a:gd name="connsiteY1" fmla="*/ 798691 h 873143"/>
              <a:gd name="connsiteX2" fmla="*/ 2384 w 9155715"/>
              <a:gd name="connsiteY2" fmla="*/ 873143 h 873143"/>
              <a:gd name="connsiteX3" fmla="*/ 9155715 w 9155715"/>
              <a:gd name="connsiteY3" fmla="*/ 17301 h 873143"/>
              <a:gd name="connsiteX4" fmla="*/ 9015078 w 9155715"/>
              <a:gd name="connsiteY4" fmla="*/ 0 h 873143"/>
              <a:gd name="connsiteX0" fmla="*/ 9160482 w 9160482"/>
              <a:gd name="connsiteY0" fmla="*/ 0 h 930293"/>
              <a:gd name="connsiteX1" fmla="*/ 0 w 9160482"/>
              <a:gd name="connsiteY1" fmla="*/ 855841 h 930293"/>
              <a:gd name="connsiteX2" fmla="*/ 2384 w 9160482"/>
              <a:gd name="connsiteY2" fmla="*/ 930293 h 930293"/>
              <a:gd name="connsiteX3" fmla="*/ 9155715 w 9160482"/>
              <a:gd name="connsiteY3" fmla="*/ 74451 h 930293"/>
              <a:gd name="connsiteX4" fmla="*/ 9160482 w 9160482"/>
              <a:gd name="connsiteY4" fmla="*/ 0 h 930293"/>
              <a:gd name="connsiteX0" fmla="*/ 9072286 w 9155715"/>
              <a:gd name="connsiteY0" fmla="*/ 0 h 885050"/>
              <a:gd name="connsiteX1" fmla="*/ 0 w 9155715"/>
              <a:gd name="connsiteY1" fmla="*/ 810598 h 885050"/>
              <a:gd name="connsiteX2" fmla="*/ 2384 w 9155715"/>
              <a:gd name="connsiteY2" fmla="*/ 885050 h 885050"/>
              <a:gd name="connsiteX3" fmla="*/ 9155715 w 9155715"/>
              <a:gd name="connsiteY3" fmla="*/ 29208 h 885050"/>
              <a:gd name="connsiteX4" fmla="*/ 9072286 w 9155715"/>
              <a:gd name="connsiteY4" fmla="*/ 0 h 885050"/>
              <a:gd name="connsiteX0" fmla="*/ 9155715 w 9155715"/>
              <a:gd name="connsiteY0" fmla="*/ 0 h 930294"/>
              <a:gd name="connsiteX1" fmla="*/ 0 w 9155715"/>
              <a:gd name="connsiteY1" fmla="*/ 855842 h 930294"/>
              <a:gd name="connsiteX2" fmla="*/ 2384 w 9155715"/>
              <a:gd name="connsiteY2" fmla="*/ 930294 h 930294"/>
              <a:gd name="connsiteX3" fmla="*/ 9155715 w 9155715"/>
              <a:gd name="connsiteY3" fmla="*/ 74452 h 930294"/>
              <a:gd name="connsiteX4" fmla="*/ 9155715 w 9155715"/>
              <a:gd name="connsiteY4" fmla="*/ 0 h 93029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55715" h="930294">
                <a:moveTo>
                  <a:pt x="9155715" y="0"/>
                </a:moveTo>
                <a:lnTo>
                  <a:pt x="0" y="855842"/>
                </a:lnTo>
                <a:cubicBezTo>
                  <a:pt x="795" y="884628"/>
                  <a:pt x="1589" y="901508"/>
                  <a:pt x="2384" y="930294"/>
                </a:cubicBezTo>
                <a:lnTo>
                  <a:pt x="9155715" y="74452"/>
                </a:lnTo>
                <a:lnTo>
                  <a:pt x="9155715" y="0"/>
                </a:ln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Freeform 7"/>
          <p:cNvSpPr/>
          <p:nvPr/>
        </p:nvSpPr>
        <p:spPr>
          <a:xfrm>
            <a:off x="-196" y="5347020"/>
            <a:ext cx="3426231" cy="944725"/>
          </a:xfrm>
          <a:custGeom>
            <a:avLst/>
            <a:gdLst>
              <a:gd name="connsiteX0" fmla="*/ 0 w 7436498"/>
              <a:gd name="connsiteY0" fmla="*/ 0 h 951723"/>
              <a:gd name="connsiteX1" fmla="*/ 0 w 7436498"/>
              <a:gd name="connsiteY1" fmla="*/ 139959 h 951723"/>
              <a:gd name="connsiteX2" fmla="*/ 7053942 w 7436498"/>
              <a:gd name="connsiteY2" fmla="*/ 951723 h 951723"/>
              <a:gd name="connsiteX3" fmla="*/ 7436498 w 7436498"/>
              <a:gd name="connsiteY3" fmla="*/ 914400 h 951723"/>
              <a:gd name="connsiteX4" fmla="*/ 0 w 7436498"/>
              <a:gd name="connsiteY4" fmla="*/ 0 h 951723"/>
              <a:gd name="connsiteX0" fmla="*/ 190500 w 7436498"/>
              <a:gd name="connsiteY0" fmla="*/ 0 h 1004110"/>
              <a:gd name="connsiteX1" fmla="*/ 0 w 7436498"/>
              <a:gd name="connsiteY1" fmla="*/ 192346 h 1004110"/>
              <a:gd name="connsiteX2" fmla="*/ 7053942 w 7436498"/>
              <a:gd name="connsiteY2" fmla="*/ 1004110 h 1004110"/>
              <a:gd name="connsiteX3" fmla="*/ 7436498 w 7436498"/>
              <a:gd name="connsiteY3" fmla="*/ 966787 h 1004110"/>
              <a:gd name="connsiteX4" fmla="*/ 190500 w 7436498"/>
              <a:gd name="connsiteY4" fmla="*/ 0 h 1004110"/>
              <a:gd name="connsiteX0" fmla="*/ 0 w 7448404"/>
              <a:gd name="connsiteY0" fmla="*/ 0 h 923148"/>
              <a:gd name="connsiteX1" fmla="*/ 11906 w 7448404"/>
              <a:gd name="connsiteY1" fmla="*/ 111384 h 923148"/>
              <a:gd name="connsiteX2" fmla="*/ 7065848 w 7448404"/>
              <a:gd name="connsiteY2" fmla="*/ 923148 h 923148"/>
              <a:gd name="connsiteX3" fmla="*/ 7448404 w 7448404"/>
              <a:gd name="connsiteY3" fmla="*/ 885825 h 923148"/>
              <a:gd name="connsiteX4" fmla="*/ 0 w 7448404"/>
              <a:gd name="connsiteY4" fmla="*/ 0 h 923148"/>
              <a:gd name="connsiteX0" fmla="*/ 0 w 7448404"/>
              <a:gd name="connsiteY0" fmla="*/ 0 h 923148"/>
              <a:gd name="connsiteX1" fmla="*/ 164306 w 7448404"/>
              <a:gd name="connsiteY1" fmla="*/ 68522 h 923148"/>
              <a:gd name="connsiteX2" fmla="*/ 7065848 w 7448404"/>
              <a:gd name="connsiteY2" fmla="*/ 923148 h 923148"/>
              <a:gd name="connsiteX3" fmla="*/ 7448404 w 7448404"/>
              <a:gd name="connsiteY3" fmla="*/ 885825 h 923148"/>
              <a:gd name="connsiteX4" fmla="*/ 0 w 7448404"/>
              <a:gd name="connsiteY4" fmla="*/ 0 h 923148"/>
              <a:gd name="connsiteX0" fmla="*/ 0 w 7448404"/>
              <a:gd name="connsiteY0" fmla="*/ 0 h 923148"/>
              <a:gd name="connsiteX1" fmla="*/ 302418 w 7448404"/>
              <a:gd name="connsiteY1" fmla="*/ 297122 h 923148"/>
              <a:gd name="connsiteX2" fmla="*/ 7065848 w 7448404"/>
              <a:gd name="connsiteY2" fmla="*/ 923148 h 923148"/>
              <a:gd name="connsiteX3" fmla="*/ 7448404 w 7448404"/>
              <a:gd name="connsiteY3" fmla="*/ 885825 h 923148"/>
              <a:gd name="connsiteX4" fmla="*/ 0 w 7448404"/>
              <a:gd name="connsiteY4" fmla="*/ 0 h 923148"/>
              <a:gd name="connsiteX0" fmla="*/ 1 w 7448405"/>
              <a:gd name="connsiteY0" fmla="*/ 0 h 923148"/>
              <a:gd name="connsiteX1" fmla="*/ 0 w 7448405"/>
              <a:gd name="connsiteY1" fmla="*/ 75665 h 923148"/>
              <a:gd name="connsiteX2" fmla="*/ 7065849 w 7448405"/>
              <a:gd name="connsiteY2" fmla="*/ 923148 h 923148"/>
              <a:gd name="connsiteX3" fmla="*/ 7448405 w 7448405"/>
              <a:gd name="connsiteY3" fmla="*/ 885825 h 923148"/>
              <a:gd name="connsiteX4" fmla="*/ 1 w 7448405"/>
              <a:gd name="connsiteY4" fmla="*/ 0 h 923148"/>
              <a:gd name="connsiteX0" fmla="*/ 1 w 7400780"/>
              <a:gd name="connsiteY0" fmla="*/ 0 h 928688"/>
              <a:gd name="connsiteX1" fmla="*/ 0 w 7400780"/>
              <a:gd name="connsiteY1" fmla="*/ 75665 h 928688"/>
              <a:gd name="connsiteX2" fmla="*/ 7065849 w 7400780"/>
              <a:gd name="connsiteY2" fmla="*/ 923148 h 928688"/>
              <a:gd name="connsiteX3" fmla="*/ 7400780 w 7400780"/>
              <a:gd name="connsiteY3" fmla="*/ 928688 h 928688"/>
              <a:gd name="connsiteX4" fmla="*/ 1 w 7400780"/>
              <a:gd name="connsiteY4" fmla="*/ 0 h 928688"/>
              <a:gd name="connsiteX0" fmla="*/ 1 w 7605568"/>
              <a:gd name="connsiteY0" fmla="*/ 0 h 923148"/>
              <a:gd name="connsiteX1" fmla="*/ 0 w 7605568"/>
              <a:gd name="connsiteY1" fmla="*/ 75665 h 923148"/>
              <a:gd name="connsiteX2" fmla="*/ 7065849 w 7605568"/>
              <a:gd name="connsiteY2" fmla="*/ 923148 h 923148"/>
              <a:gd name="connsiteX3" fmla="*/ 7605568 w 7605568"/>
              <a:gd name="connsiteY3" fmla="*/ 897732 h 923148"/>
              <a:gd name="connsiteX4" fmla="*/ 1 w 7605568"/>
              <a:gd name="connsiteY4" fmla="*/ 0 h 923148"/>
              <a:gd name="connsiteX0" fmla="*/ 1 w 7605568"/>
              <a:gd name="connsiteY0" fmla="*/ 0 h 897732"/>
              <a:gd name="connsiteX1" fmla="*/ 0 w 7605568"/>
              <a:gd name="connsiteY1" fmla="*/ 75665 h 897732"/>
              <a:gd name="connsiteX2" fmla="*/ 7065849 w 7605568"/>
              <a:gd name="connsiteY2" fmla="*/ 863617 h 897732"/>
              <a:gd name="connsiteX3" fmla="*/ 7605568 w 7605568"/>
              <a:gd name="connsiteY3" fmla="*/ 897732 h 897732"/>
              <a:gd name="connsiteX4" fmla="*/ 1 w 7605568"/>
              <a:gd name="connsiteY4" fmla="*/ 0 h 897732"/>
              <a:gd name="connsiteX0" fmla="*/ 1 w 7605568"/>
              <a:gd name="connsiteY0" fmla="*/ 0 h 927910"/>
              <a:gd name="connsiteX1" fmla="*/ 0 w 7605568"/>
              <a:gd name="connsiteY1" fmla="*/ 75665 h 927910"/>
              <a:gd name="connsiteX2" fmla="*/ 7225392 w 7605568"/>
              <a:gd name="connsiteY2" fmla="*/ 927910 h 927910"/>
              <a:gd name="connsiteX3" fmla="*/ 7605568 w 7605568"/>
              <a:gd name="connsiteY3" fmla="*/ 897732 h 927910"/>
              <a:gd name="connsiteX4" fmla="*/ 1 w 7605568"/>
              <a:gd name="connsiteY4" fmla="*/ 0 h 927910"/>
              <a:gd name="connsiteX0" fmla="*/ 1 w 7605568"/>
              <a:gd name="connsiteY0" fmla="*/ 0 h 897732"/>
              <a:gd name="connsiteX1" fmla="*/ 0 w 7605568"/>
              <a:gd name="connsiteY1" fmla="*/ 75665 h 897732"/>
              <a:gd name="connsiteX2" fmla="*/ 2830674 w 7605568"/>
              <a:gd name="connsiteY2" fmla="*/ 806612 h 897732"/>
              <a:gd name="connsiteX3" fmla="*/ 7605568 w 7605568"/>
              <a:gd name="connsiteY3" fmla="*/ 897732 h 897732"/>
              <a:gd name="connsiteX4" fmla="*/ 1 w 7605568"/>
              <a:gd name="connsiteY4" fmla="*/ 0 h 897732"/>
              <a:gd name="connsiteX0" fmla="*/ 1 w 2930931"/>
              <a:gd name="connsiteY0" fmla="*/ 0 h 806612"/>
              <a:gd name="connsiteX1" fmla="*/ 0 w 2930931"/>
              <a:gd name="connsiteY1" fmla="*/ 75665 h 806612"/>
              <a:gd name="connsiteX2" fmla="*/ 2830674 w 2930931"/>
              <a:gd name="connsiteY2" fmla="*/ 806612 h 806612"/>
              <a:gd name="connsiteX3" fmla="*/ 2930931 w 2930931"/>
              <a:gd name="connsiteY3" fmla="*/ 785765 h 806612"/>
              <a:gd name="connsiteX4" fmla="*/ 1 w 2930931"/>
              <a:gd name="connsiteY4" fmla="*/ 0 h 806612"/>
              <a:gd name="connsiteX0" fmla="*/ 1 w 3204530"/>
              <a:gd name="connsiteY0" fmla="*/ 0 h 944725"/>
              <a:gd name="connsiteX1" fmla="*/ 0 w 3204530"/>
              <a:gd name="connsiteY1" fmla="*/ 75665 h 944725"/>
              <a:gd name="connsiteX2" fmla="*/ 3204530 w 3204530"/>
              <a:gd name="connsiteY2" fmla="*/ 944725 h 944725"/>
              <a:gd name="connsiteX3" fmla="*/ 2930931 w 3204530"/>
              <a:gd name="connsiteY3" fmla="*/ 785765 h 944725"/>
              <a:gd name="connsiteX4" fmla="*/ 1 w 3204530"/>
              <a:gd name="connsiteY4" fmla="*/ 0 h 944725"/>
              <a:gd name="connsiteX0" fmla="*/ 1 w 3426231"/>
              <a:gd name="connsiteY0" fmla="*/ 0 h 944725"/>
              <a:gd name="connsiteX1" fmla="*/ 0 w 3426231"/>
              <a:gd name="connsiteY1" fmla="*/ 75665 h 944725"/>
              <a:gd name="connsiteX2" fmla="*/ 3204530 w 3426231"/>
              <a:gd name="connsiteY2" fmla="*/ 944725 h 944725"/>
              <a:gd name="connsiteX3" fmla="*/ 3426231 w 3426231"/>
              <a:gd name="connsiteY3" fmla="*/ 923877 h 944725"/>
              <a:gd name="connsiteX4" fmla="*/ 1 w 3426231"/>
              <a:gd name="connsiteY4" fmla="*/ 0 h 94472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426231" h="944725">
                <a:moveTo>
                  <a:pt x="1" y="0"/>
                </a:moveTo>
                <a:cubicBezTo>
                  <a:pt x="1" y="25222"/>
                  <a:pt x="0" y="50443"/>
                  <a:pt x="0" y="75665"/>
                </a:cubicBezTo>
                <a:lnTo>
                  <a:pt x="3204530" y="944725"/>
                </a:lnTo>
                <a:lnTo>
                  <a:pt x="3426231" y="923877"/>
                </a:lnTo>
                <a:lnTo>
                  <a:pt x="1" y="0"/>
                </a:ln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Date Placeholder 1"/>
          <p:cNvSpPr>
            <a:spLocks noGrp="1"/>
          </p:cNvSpPr>
          <p:nvPr>
            <p:ph type="dt" sz="half" idx="10"/>
          </p:nvPr>
        </p:nvSpPr>
        <p:spPr/>
        <p:txBody>
          <a:bodyPr/>
          <a:lstStyle/>
          <a:p>
            <a:fld id="{39A24E59-01D0-4537-B876-7E5EC75B028D}" type="datetime4">
              <a:rPr lang="en-US" smtClean="0"/>
              <a:pPr/>
              <a:t>April 13, 2016</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1D72EBF8-7CF5-44B7-B2BF-E22DE4D0703D}"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p:cSld name="Content with Caption">
    <p:spTree>
      <p:nvGrpSpPr>
        <p:cNvPr id="1" name=""/>
        <p:cNvGrpSpPr/>
        <p:nvPr/>
      </p:nvGrpSpPr>
      <p:grpSpPr>
        <a:xfrm>
          <a:off x="0" y="0"/>
          <a:ext cx="0" cy="0"/>
          <a:chOff x="0" y="0"/>
          <a:chExt cx="0" cy="0"/>
        </a:xfrm>
      </p:grpSpPr>
      <p:sp>
        <p:nvSpPr>
          <p:cNvPr id="8" name="Freeform 7"/>
          <p:cNvSpPr/>
          <p:nvPr/>
        </p:nvSpPr>
        <p:spPr>
          <a:xfrm>
            <a:off x="1" y="5010151"/>
            <a:ext cx="7439025" cy="1571625"/>
          </a:xfrm>
          <a:custGeom>
            <a:avLst/>
            <a:gdLst>
              <a:gd name="connsiteX0" fmla="*/ 0 w 9134475"/>
              <a:gd name="connsiteY0" fmla="*/ 142875 h 1323975"/>
              <a:gd name="connsiteX1" fmla="*/ 6305550 w 9134475"/>
              <a:gd name="connsiteY1" fmla="*/ 1209675 h 1323975"/>
              <a:gd name="connsiteX2" fmla="*/ 9134475 w 9134475"/>
              <a:gd name="connsiteY2" fmla="*/ 0 h 1323975"/>
              <a:gd name="connsiteX3" fmla="*/ 9134475 w 9134475"/>
              <a:gd name="connsiteY3" fmla="*/ 1323975 h 1323975"/>
              <a:gd name="connsiteX4" fmla="*/ 0 w 9134475"/>
              <a:gd name="connsiteY4" fmla="*/ 1323975 h 1323975"/>
              <a:gd name="connsiteX5" fmla="*/ 0 w 9134475"/>
              <a:gd name="connsiteY5" fmla="*/ 142875 h 1323975"/>
              <a:gd name="connsiteX0" fmla="*/ 0 w 9134475"/>
              <a:gd name="connsiteY0" fmla="*/ 0 h 1181100"/>
              <a:gd name="connsiteX1" fmla="*/ 6305550 w 9134475"/>
              <a:gd name="connsiteY1" fmla="*/ 1066800 h 1181100"/>
              <a:gd name="connsiteX2" fmla="*/ 9134475 w 9134475"/>
              <a:gd name="connsiteY2" fmla="*/ 1181100 h 1181100"/>
              <a:gd name="connsiteX3" fmla="*/ 0 w 9134475"/>
              <a:gd name="connsiteY3" fmla="*/ 1181100 h 1181100"/>
              <a:gd name="connsiteX4" fmla="*/ 0 w 9134475"/>
              <a:gd name="connsiteY4" fmla="*/ 0 h 1181100"/>
              <a:gd name="connsiteX0" fmla="*/ 0 w 6494783"/>
              <a:gd name="connsiteY0" fmla="*/ 0 h 1181100"/>
              <a:gd name="connsiteX1" fmla="*/ 6305550 w 6494783"/>
              <a:gd name="connsiteY1" fmla="*/ 1066800 h 1181100"/>
              <a:gd name="connsiteX2" fmla="*/ 6494783 w 6494783"/>
              <a:gd name="connsiteY2" fmla="*/ 1181100 h 1181100"/>
              <a:gd name="connsiteX3" fmla="*/ 0 w 6494783"/>
              <a:gd name="connsiteY3" fmla="*/ 1181100 h 1181100"/>
              <a:gd name="connsiteX4" fmla="*/ 0 w 6494783"/>
              <a:gd name="connsiteY4" fmla="*/ 0 h 1181100"/>
              <a:gd name="connsiteX0" fmla="*/ 0 w 6494783"/>
              <a:gd name="connsiteY0" fmla="*/ 0 h 1181100"/>
              <a:gd name="connsiteX1" fmla="*/ 6494783 w 6494783"/>
              <a:gd name="connsiteY1" fmla="*/ 1181100 h 1181100"/>
              <a:gd name="connsiteX2" fmla="*/ 0 w 6494783"/>
              <a:gd name="connsiteY2" fmla="*/ 1181100 h 1181100"/>
              <a:gd name="connsiteX3" fmla="*/ 0 w 6494783"/>
              <a:gd name="connsiteY3" fmla="*/ 0 h 1181100"/>
              <a:gd name="connsiteX0" fmla="*/ 0 w 7415827"/>
              <a:gd name="connsiteY0" fmla="*/ 0 h 1181100"/>
              <a:gd name="connsiteX1" fmla="*/ 7415827 w 7415827"/>
              <a:gd name="connsiteY1" fmla="*/ 866775 h 1181100"/>
              <a:gd name="connsiteX2" fmla="*/ 0 w 7415827"/>
              <a:gd name="connsiteY2" fmla="*/ 1181100 h 1181100"/>
              <a:gd name="connsiteX3" fmla="*/ 0 w 7415827"/>
              <a:gd name="connsiteY3" fmla="*/ 0 h 1181100"/>
              <a:gd name="connsiteX0" fmla="*/ 0 w 7415827"/>
              <a:gd name="connsiteY0" fmla="*/ 0 h 1571625"/>
              <a:gd name="connsiteX1" fmla="*/ 7415827 w 7415827"/>
              <a:gd name="connsiteY1" fmla="*/ 866775 h 1571625"/>
              <a:gd name="connsiteX2" fmla="*/ 0 w 7415827"/>
              <a:gd name="connsiteY2" fmla="*/ 1571625 h 1571625"/>
              <a:gd name="connsiteX3" fmla="*/ 0 w 7415827"/>
              <a:gd name="connsiteY3" fmla="*/ 0 h 1571625"/>
            </a:gdLst>
            <a:ahLst/>
            <a:cxnLst>
              <a:cxn ang="0">
                <a:pos x="connsiteX0" y="connsiteY0"/>
              </a:cxn>
              <a:cxn ang="0">
                <a:pos x="connsiteX1" y="connsiteY1"/>
              </a:cxn>
              <a:cxn ang="0">
                <a:pos x="connsiteX2" y="connsiteY2"/>
              </a:cxn>
              <a:cxn ang="0">
                <a:pos x="connsiteX3" y="connsiteY3"/>
              </a:cxn>
            </a:cxnLst>
            <a:rect l="l" t="t" r="r" b="b"/>
            <a:pathLst>
              <a:path w="7415827" h="1571625">
                <a:moveTo>
                  <a:pt x="0" y="0"/>
                </a:moveTo>
                <a:lnTo>
                  <a:pt x="7415827" y="866775"/>
                </a:lnTo>
                <a:lnTo>
                  <a:pt x="0" y="1571625"/>
                </a:lnTo>
                <a:lnTo>
                  <a:pt x="0" y="0"/>
                </a:lnTo>
                <a:close/>
              </a:path>
            </a:pathLst>
          </a:custGeom>
          <a:gradFill>
            <a:gsLst>
              <a:gs pos="0">
                <a:srgbClr val="000000"/>
              </a:gs>
              <a:gs pos="24000">
                <a:srgbClr val="333333"/>
              </a:gs>
              <a:gs pos="90000">
                <a:srgbClr val="000000"/>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Freeform 8"/>
          <p:cNvSpPr/>
          <p:nvPr/>
        </p:nvSpPr>
        <p:spPr>
          <a:xfrm>
            <a:off x="0" y="5731667"/>
            <a:ext cx="9147178" cy="1126333"/>
          </a:xfrm>
          <a:custGeom>
            <a:avLst/>
            <a:gdLst>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666750 h 2114550"/>
              <a:gd name="connsiteX1" fmla="*/ 9144000 w 9144000"/>
              <a:gd name="connsiteY1" fmla="*/ 0 h 2114550"/>
              <a:gd name="connsiteX2" fmla="*/ 9144000 w 9144000"/>
              <a:gd name="connsiteY2" fmla="*/ 914400 h 2114550"/>
              <a:gd name="connsiteX3" fmla="*/ 6334125 w 9144000"/>
              <a:gd name="connsiteY3" fmla="*/ 2114550 h 2114550"/>
              <a:gd name="connsiteX4" fmla="*/ 0 w 9144000"/>
              <a:gd name="connsiteY4" fmla="*/ 1047750 h 2114550"/>
              <a:gd name="connsiteX5" fmla="*/ 9525 w 9144000"/>
              <a:gd name="connsiteY5" fmla="*/ 666750 h 2114550"/>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6334125 w 9144000"/>
              <a:gd name="connsiteY4" fmla="*/ 1457325 h 1581150"/>
              <a:gd name="connsiteX5" fmla="*/ 0 w 9144000"/>
              <a:gd name="connsiteY5" fmla="*/ 390525 h 1581150"/>
              <a:gd name="connsiteX6" fmla="*/ 9525 w 9144000"/>
              <a:gd name="connsiteY6" fmla="*/ 9525 h 1581150"/>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390525 h 1581150"/>
              <a:gd name="connsiteX5" fmla="*/ 9525 w 9144000"/>
              <a:gd name="connsiteY5" fmla="*/ 9525 h 1581150"/>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9525 w 9144000"/>
              <a:gd name="connsiteY5" fmla="*/ 9525 h 1581150"/>
              <a:gd name="connsiteX0" fmla="*/ 342207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342207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9134495 w 9144000"/>
              <a:gd name="connsiteY4" fmla="*/ 1572115 h 1581150"/>
              <a:gd name="connsiteX5" fmla="*/ 0 w 9144000"/>
              <a:gd name="connsiteY5" fmla="*/ 1571625 h 1581150"/>
              <a:gd name="connsiteX6" fmla="*/ 20 w 9144000"/>
              <a:gd name="connsiteY6" fmla="*/ 1323975 h 1581150"/>
              <a:gd name="connsiteX0" fmla="*/ 20 w 9144000"/>
              <a:gd name="connsiteY0" fmla="*/ 1323975 h 1581150"/>
              <a:gd name="connsiteX1" fmla="*/ 9144000 w 9144000"/>
              <a:gd name="connsiteY1" fmla="*/ 0 h 1581150"/>
              <a:gd name="connsiteX2" fmla="*/ 9144000 w 9144000"/>
              <a:gd name="connsiteY2" fmla="*/ 1581150 h 1581150"/>
              <a:gd name="connsiteX3" fmla="*/ 9134495 w 9144000"/>
              <a:gd name="connsiteY3" fmla="*/ 1572115 h 1581150"/>
              <a:gd name="connsiteX4" fmla="*/ 0 w 9144000"/>
              <a:gd name="connsiteY4" fmla="*/ 1571625 h 1581150"/>
              <a:gd name="connsiteX5" fmla="*/ 20 w 9144000"/>
              <a:gd name="connsiteY5" fmla="*/ 1323975 h 1581150"/>
              <a:gd name="connsiteX0" fmla="*/ 20 w 9144000"/>
              <a:gd name="connsiteY0" fmla="*/ 456601 h 713776"/>
              <a:gd name="connsiteX1" fmla="*/ 8611709 w 9144000"/>
              <a:gd name="connsiteY1" fmla="*/ 0 h 713776"/>
              <a:gd name="connsiteX2" fmla="*/ 9144000 w 9144000"/>
              <a:gd name="connsiteY2" fmla="*/ 713776 h 713776"/>
              <a:gd name="connsiteX3" fmla="*/ 9134495 w 9144000"/>
              <a:gd name="connsiteY3" fmla="*/ 704741 h 713776"/>
              <a:gd name="connsiteX4" fmla="*/ 0 w 9144000"/>
              <a:gd name="connsiteY4" fmla="*/ 704251 h 713776"/>
              <a:gd name="connsiteX5" fmla="*/ 20 w 9144000"/>
              <a:gd name="connsiteY5" fmla="*/ 456601 h 713776"/>
              <a:gd name="connsiteX0" fmla="*/ 20 w 9144000"/>
              <a:gd name="connsiteY0" fmla="*/ 818007 h 1075182"/>
              <a:gd name="connsiteX1" fmla="*/ 9124990 w 9144000"/>
              <a:gd name="connsiteY1" fmla="*/ 0 h 1075182"/>
              <a:gd name="connsiteX2" fmla="*/ 9144000 w 9144000"/>
              <a:gd name="connsiteY2" fmla="*/ 1075182 h 1075182"/>
              <a:gd name="connsiteX3" fmla="*/ 9134495 w 9144000"/>
              <a:gd name="connsiteY3" fmla="*/ 1066147 h 1075182"/>
              <a:gd name="connsiteX4" fmla="*/ 0 w 9144000"/>
              <a:gd name="connsiteY4" fmla="*/ 1065657 h 1075182"/>
              <a:gd name="connsiteX5" fmla="*/ 20 w 9144000"/>
              <a:gd name="connsiteY5" fmla="*/ 818007 h 1075182"/>
              <a:gd name="connsiteX0" fmla="*/ 20 w 9144000"/>
              <a:gd name="connsiteY0" fmla="*/ 818007 h 1075182"/>
              <a:gd name="connsiteX1" fmla="*/ 9124990 w 9144000"/>
              <a:gd name="connsiteY1" fmla="*/ 0 h 1075182"/>
              <a:gd name="connsiteX2" fmla="*/ 9144000 w 9144000"/>
              <a:gd name="connsiteY2" fmla="*/ 1075182 h 1075182"/>
              <a:gd name="connsiteX3" fmla="*/ 0 w 9144000"/>
              <a:gd name="connsiteY3" fmla="*/ 1065657 h 1075182"/>
              <a:gd name="connsiteX4" fmla="*/ 20 w 9144000"/>
              <a:gd name="connsiteY4" fmla="*/ 818007 h 1075182"/>
              <a:gd name="connsiteX0" fmla="*/ 20 w 9124990"/>
              <a:gd name="connsiteY0" fmla="*/ 818007 h 1065657"/>
              <a:gd name="connsiteX1" fmla="*/ 9124990 w 9124990"/>
              <a:gd name="connsiteY1" fmla="*/ 0 h 1065657"/>
              <a:gd name="connsiteX2" fmla="*/ 8854092 w 9124990"/>
              <a:gd name="connsiteY2" fmla="*/ 585026 h 1065657"/>
              <a:gd name="connsiteX3" fmla="*/ 0 w 9124990"/>
              <a:gd name="connsiteY3" fmla="*/ 1065657 h 1065657"/>
              <a:gd name="connsiteX4" fmla="*/ 20 w 9124990"/>
              <a:gd name="connsiteY4" fmla="*/ 818007 h 1065657"/>
              <a:gd name="connsiteX0" fmla="*/ 20 w 9124990"/>
              <a:gd name="connsiteY0" fmla="*/ 818007 h 1065657"/>
              <a:gd name="connsiteX1" fmla="*/ 9124990 w 9124990"/>
              <a:gd name="connsiteY1" fmla="*/ 0 h 1065657"/>
              <a:gd name="connsiteX2" fmla="*/ 9122615 w 9124990"/>
              <a:gd name="connsiteY2" fmla="*/ 1063889 h 1065657"/>
              <a:gd name="connsiteX3" fmla="*/ 0 w 9124990"/>
              <a:gd name="connsiteY3" fmla="*/ 1065657 h 1065657"/>
              <a:gd name="connsiteX4" fmla="*/ 20 w 9124990"/>
              <a:gd name="connsiteY4" fmla="*/ 818007 h 1065657"/>
              <a:gd name="connsiteX0" fmla="*/ 20 w 9124990"/>
              <a:gd name="connsiteY0" fmla="*/ 818007 h 1065657"/>
              <a:gd name="connsiteX1" fmla="*/ 9124990 w 9124990"/>
              <a:gd name="connsiteY1" fmla="*/ 0 h 1065657"/>
              <a:gd name="connsiteX2" fmla="*/ 8766171 w 9124990"/>
              <a:gd name="connsiteY2" fmla="*/ 508228 h 1065657"/>
              <a:gd name="connsiteX3" fmla="*/ 0 w 9124990"/>
              <a:gd name="connsiteY3" fmla="*/ 1065657 h 1065657"/>
              <a:gd name="connsiteX4" fmla="*/ 20 w 9124990"/>
              <a:gd name="connsiteY4" fmla="*/ 818007 h 1065657"/>
              <a:gd name="connsiteX0" fmla="*/ 20 w 9128161"/>
              <a:gd name="connsiteY0" fmla="*/ 818007 h 1068407"/>
              <a:gd name="connsiteX1" fmla="*/ 9124990 w 9128161"/>
              <a:gd name="connsiteY1" fmla="*/ 0 h 1068407"/>
              <a:gd name="connsiteX2" fmla="*/ 9127369 w 9128161"/>
              <a:gd name="connsiteY2" fmla="*/ 1068407 h 1068407"/>
              <a:gd name="connsiteX3" fmla="*/ 0 w 9128161"/>
              <a:gd name="connsiteY3" fmla="*/ 1065657 h 1068407"/>
              <a:gd name="connsiteX4" fmla="*/ 20 w 9128161"/>
              <a:gd name="connsiteY4" fmla="*/ 818007 h 106840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28161" h="1068407">
                <a:moveTo>
                  <a:pt x="20" y="818007"/>
                </a:moveTo>
                <a:lnTo>
                  <a:pt x="9124990" y="0"/>
                </a:lnTo>
                <a:cubicBezTo>
                  <a:pt x="9124198" y="354630"/>
                  <a:pt x="9128161" y="713777"/>
                  <a:pt x="9127369" y="1068407"/>
                </a:cubicBezTo>
                <a:lnTo>
                  <a:pt x="0" y="1065657"/>
                </a:lnTo>
                <a:cubicBezTo>
                  <a:pt x="7" y="983107"/>
                  <a:pt x="13" y="900557"/>
                  <a:pt x="20" y="818007"/>
                </a:cubicBezTo>
                <a:close/>
              </a:path>
            </a:pathLst>
          </a:custGeom>
          <a:gradFill>
            <a:gsLst>
              <a:gs pos="39000">
                <a:schemeClr val="accent1"/>
              </a:gs>
              <a:gs pos="50000">
                <a:schemeClr val="accent1">
                  <a:lumMod val="40000"/>
                  <a:lumOff val="60000"/>
                </a:schemeClr>
              </a:gs>
              <a:gs pos="58000">
                <a:schemeClr val="accent1"/>
              </a:gs>
            </a:gsLst>
            <a:lin ang="159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algn="ctr" defTabSz="914400" rtl="0" eaLnBrk="1" latinLnBrk="0" hangingPunct="1"/>
            <a:endParaRPr lang="en-US" sz="1800" kern="1200">
              <a:solidFill>
                <a:schemeClr val="lt1"/>
              </a:solidFill>
              <a:latin typeface="+mn-lt"/>
              <a:ea typeface="+mn-ea"/>
              <a:cs typeface="+mn-cs"/>
            </a:endParaRPr>
          </a:p>
        </p:txBody>
      </p:sp>
      <p:sp>
        <p:nvSpPr>
          <p:cNvPr id="2" name="Title 1"/>
          <p:cNvSpPr>
            <a:spLocks noGrp="1"/>
          </p:cNvSpPr>
          <p:nvPr>
            <p:ph type="title"/>
          </p:nvPr>
        </p:nvSpPr>
        <p:spPr>
          <a:xfrm>
            <a:off x="676656" y="609600"/>
            <a:ext cx="3383280" cy="914400"/>
          </a:xfrm>
        </p:spPr>
        <p:txBody>
          <a:bodyPr anchor="b">
            <a:noAutofit/>
          </a:bodyPr>
          <a:lstStyle>
            <a:lvl1pPr algn="l">
              <a:defRPr sz="2200" b="0" i="0" cap="none" baseline="0">
                <a:solidFill>
                  <a:schemeClr val="tx2"/>
                </a:solidFill>
              </a:defRPr>
            </a:lvl1pPr>
          </a:lstStyle>
          <a:p>
            <a:r>
              <a:rPr lang="en-US" smtClean="0"/>
              <a:t>Click to edit Master title style</a:t>
            </a:r>
            <a:endParaRPr lang="en-US" dirty="0"/>
          </a:p>
        </p:txBody>
      </p:sp>
      <p:sp>
        <p:nvSpPr>
          <p:cNvPr id="10" name="Freeform 9"/>
          <p:cNvSpPr/>
          <p:nvPr/>
        </p:nvSpPr>
        <p:spPr>
          <a:xfrm>
            <a:off x="0" y="4973410"/>
            <a:ext cx="7674867" cy="928299"/>
          </a:xfrm>
          <a:custGeom>
            <a:avLst/>
            <a:gdLst>
              <a:gd name="connsiteX0" fmla="*/ 0 w 7548466"/>
              <a:gd name="connsiteY0" fmla="*/ 0 h 933061"/>
              <a:gd name="connsiteX1" fmla="*/ 9331 w 7548466"/>
              <a:gd name="connsiteY1" fmla="*/ 65314 h 933061"/>
              <a:gd name="connsiteX2" fmla="*/ 7221894 w 7548466"/>
              <a:gd name="connsiteY2" fmla="*/ 933061 h 933061"/>
              <a:gd name="connsiteX3" fmla="*/ 7548466 w 7548466"/>
              <a:gd name="connsiteY3" fmla="*/ 914400 h 933061"/>
              <a:gd name="connsiteX4" fmla="*/ 0 w 7548466"/>
              <a:gd name="connsiteY4" fmla="*/ 0 h 933061"/>
              <a:gd name="connsiteX0" fmla="*/ 131163 w 7539135"/>
              <a:gd name="connsiteY0" fmla="*/ 0 h 1042598"/>
              <a:gd name="connsiteX1" fmla="*/ 0 w 7539135"/>
              <a:gd name="connsiteY1" fmla="*/ 174851 h 1042598"/>
              <a:gd name="connsiteX2" fmla="*/ 7212563 w 7539135"/>
              <a:gd name="connsiteY2" fmla="*/ 1042598 h 1042598"/>
              <a:gd name="connsiteX3" fmla="*/ 7539135 w 7539135"/>
              <a:gd name="connsiteY3" fmla="*/ 1023937 h 1042598"/>
              <a:gd name="connsiteX4" fmla="*/ 131163 w 7539135"/>
              <a:gd name="connsiteY4" fmla="*/ 0 h 1042598"/>
              <a:gd name="connsiteX0" fmla="*/ 0 w 7407972"/>
              <a:gd name="connsiteY0" fmla="*/ 0 h 1042598"/>
              <a:gd name="connsiteX1" fmla="*/ 85531 w 7407972"/>
              <a:gd name="connsiteY1" fmla="*/ 134370 h 1042598"/>
              <a:gd name="connsiteX2" fmla="*/ 7081400 w 7407972"/>
              <a:gd name="connsiteY2" fmla="*/ 1042598 h 1042598"/>
              <a:gd name="connsiteX3" fmla="*/ 7407972 w 7407972"/>
              <a:gd name="connsiteY3" fmla="*/ 1023937 h 1042598"/>
              <a:gd name="connsiteX4" fmla="*/ 0 w 7407972"/>
              <a:gd name="connsiteY4" fmla="*/ 0 h 1042598"/>
              <a:gd name="connsiteX0" fmla="*/ 131163 w 7539135"/>
              <a:gd name="connsiteY0" fmla="*/ 0 h 1042598"/>
              <a:gd name="connsiteX1" fmla="*/ 0 w 7539135"/>
              <a:gd name="connsiteY1" fmla="*/ 193902 h 1042598"/>
              <a:gd name="connsiteX2" fmla="*/ 7212563 w 7539135"/>
              <a:gd name="connsiteY2" fmla="*/ 1042598 h 1042598"/>
              <a:gd name="connsiteX3" fmla="*/ 7539135 w 7539135"/>
              <a:gd name="connsiteY3" fmla="*/ 1023937 h 1042598"/>
              <a:gd name="connsiteX4" fmla="*/ 131163 w 7539135"/>
              <a:gd name="connsiteY4" fmla="*/ 0 h 1042598"/>
              <a:gd name="connsiteX0" fmla="*/ 59725 w 7539135"/>
              <a:gd name="connsiteY0" fmla="*/ 0 h 892580"/>
              <a:gd name="connsiteX1" fmla="*/ 0 w 7539135"/>
              <a:gd name="connsiteY1" fmla="*/ 43884 h 892580"/>
              <a:gd name="connsiteX2" fmla="*/ 7212563 w 7539135"/>
              <a:gd name="connsiteY2" fmla="*/ 892580 h 892580"/>
              <a:gd name="connsiteX3" fmla="*/ 7539135 w 7539135"/>
              <a:gd name="connsiteY3" fmla="*/ 873919 h 892580"/>
              <a:gd name="connsiteX4" fmla="*/ 59725 w 7539135"/>
              <a:gd name="connsiteY4" fmla="*/ 0 h 892580"/>
              <a:gd name="connsiteX0" fmla="*/ 194 w 7539135"/>
              <a:gd name="connsiteY0" fmla="*/ 0 h 923536"/>
              <a:gd name="connsiteX1" fmla="*/ 0 w 7539135"/>
              <a:gd name="connsiteY1" fmla="*/ 74840 h 923536"/>
              <a:gd name="connsiteX2" fmla="*/ 7212563 w 7539135"/>
              <a:gd name="connsiteY2" fmla="*/ 923536 h 923536"/>
              <a:gd name="connsiteX3" fmla="*/ 7539135 w 7539135"/>
              <a:gd name="connsiteY3" fmla="*/ 904875 h 923536"/>
              <a:gd name="connsiteX4" fmla="*/ 194 w 7539135"/>
              <a:gd name="connsiteY4" fmla="*/ 0 h 923536"/>
              <a:gd name="connsiteX0" fmla="*/ 194 w 7539135"/>
              <a:gd name="connsiteY0" fmla="*/ 0 h 904875"/>
              <a:gd name="connsiteX1" fmla="*/ 0 w 7539135"/>
              <a:gd name="connsiteY1" fmla="*/ 74840 h 904875"/>
              <a:gd name="connsiteX2" fmla="*/ 7212563 w 7539135"/>
              <a:gd name="connsiteY2" fmla="*/ 883055 h 904875"/>
              <a:gd name="connsiteX3" fmla="*/ 7539135 w 7539135"/>
              <a:gd name="connsiteY3" fmla="*/ 904875 h 904875"/>
              <a:gd name="connsiteX4" fmla="*/ 194 w 7539135"/>
              <a:gd name="connsiteY4" fmla="*/ 0 h 904875"/>
              <a:gd name="connsiteX0" fmla="*/ 194 w 7703442"/>
              <a:gd name="connsiteY0" fmla="*/ 0 h 1016794"/>
              <a:gd name="connsiteX1" fmla="*/ 0 w 7703442"/>
              <a:gd name="connsiteY1" fmla="*/ 74840 h 1016794"/>
              <a:gd name="connsiteX2" fmla="*/ 7212563 w 7703442"/>
              <a:gd name="connsiteY2" fmla="*/ 883055 h 1016794"/>
              <a:gd name="connsiteX3" fmla="*/ 7703442 w 7703442"/>
              <a:gd name="connsiteY3" fmla="*/ 1016794 h 1016794"/>
              <a:gd name="connsiteX4" fmla="*/ 194 w 7703442"/>
              <a:gd name="connsiteY4" fmla="*/ 0 h 1016794"/>
              <a:gd name="connsiteX0" fmla="*/ 194 w 7674867"/>
              <a:gd name="connsiteY0" fmla="*/ 0 h 897731"/>
              <a:gd name="connsiteX1" fmla="*/ 0 w 7674867"/>
              <a:gd name="connsiteY1" fmla="*/ 74840 h 897731"/>
              <a:gd name="connsiteX2" fmla="*/ 7212563 w 7674867"/>
              <a:gd name="connsiteY2" fmla="*/ 883055 h 897731"/>
              <a:gd name="connsiteX3" fmla="*/ 7674867 w 7674867"/>
              <a:gd name="connsiteY3" fmla="*/ 897731 h 897731"/>
              <a:gd name="connsiteX4" fmla="*/ 194 w 7674867"/>
              <a:gd name="connsiteY4" fmla="*/ 0 h 897731"/>
              <a:gd name="connsiteX0" fmla="*/ 194 w 7674867"/>
              <a:gd name="connsiteY0" fmla="*/ 0 h 930680"/>
              <a:gd name="connsiteX1" fmla="*/ 0 w 7674867"/>
              <a:gd name="connsiteY1" fmla="*/ 74840 h 930680"/>
              <a:gd name="connsiteX2" fmla="*/ 7293526 w 7674867"/>
              <a:gd name="connsiteY2" fmla="*/ 930680 h 930680"/>
              <a:gd name="connsiteX3" fmla="*/ 7674867 w 7674867"/>
              <a:gd name="connsiteY3" fmla="*/ 897731 h 930680"/>
              <a:gd name="connsiteX4" fmla="*/ 194 w 7674867"/>
              <a:gd name="connsiteY4" fmla="*/ 0 h 930680"/>
              <a:gd name="connsiteX0" fmla="*/ 194 w 7674867"/>
              <a:gd name="connsiteY0" fmla="*/ 0 h 897731"/>
              <a:gd name="connsiteX1" fmla="*/ 0 w 7674867"/>
              <a:gd name="connsiteY1" fmla="*/ 74840 h 897731"/>
              <a:gd name="connsiteX2" fmla="*/ 7293526 w 7674867"/>
              <a:gd name="connsiteY2" fmla="*/ 894961 h 897731"/>
              <a:gd name="connsiteX3" fmla="*/ 7674867 w 7674867"/>
              <a:gd name="connsiteY3" fmla="*/ 897731 h 897731"/>
              <a:gd name="connsiteX4" fmla="*/ 194 w 7674867"/>
              <a:gd name="connsiteY4" fmla="*/ 0 h 897731"/>
              <a:gd name="connsiteX0" fmla="*/ 194 w 7674867"/>
              <a:gd name="connsiteY0" fmla="*/ 0 h 897731"/>
              <a:gd name="connsiteX1" fmla="*/ 0 w 7674867"/>
              <a:gd name="connsiteY1" fmla="*/ 74840 h 897731"/>
              <a:gd name="connsiteX2" fmla="*/ 7238758 w 7674867"/>
              <a:gd name="connsiteY2" fmla="*/ 894961 h 897731"/>
              <a:gd name="connsiteX3" fmla="*/ 7674867 w 7674867"/>
              <a:gd name="connsiteY3" fmla="*/ 897731 h 897731"/>
              <a:gd name="connsiteX4" fmla="*/ 194 w 7674867"/>
              <a:gd name="connsiteY4" fmla="*/ 0 h 897731"/>
              <a:gd name="connsiteX0" fmla="*/ 194 w 7674867"/>
              <a:gd name="connsiteY0" fmla="*/ 0 h 897731"/>
              <a:gd name="connsiteX1" fmla="*/ 0 w 7674867"/>
              <a:gd name="connsiteY1" fmla="*/ 74840 h 897731"/>
              <a:gd name="connsiteX2" fmla="*/ 7298289 w 7674867"/>
              <a:gd name="connsiteY2" fmla="*/ 661599 h 897731"/>
              <a:gd name="connsiteX3" fmla="*/ 7674867 w 7674867"/>
              <a:gd name="connsiteY3" fmla="*/ 897731 h 897731"/>
              <a:gd name="connsiteX4" fmla="*/ 194 w 7674867"/>
              <a:gd name="connsiteY4" fmla="*/ 0 h 897731"/>
              <a:gd name="connsiteX0" fmla="*/ 194 w 7674867"/>
              <a:gd name="connsiteY0" fmla="*/ 0 h 928299"/>
              <a:gd name="connsiteX1" fmla="*/ 0 w 7674867"/>
              <a:gd name="connsiteY1" fmla="*/ 74840 h 928299"/>
              <a:gd name="connsiteX2" fmla="*/ 7298289 w 7674867"/>
              <a:gd name="connsiteY2" fmla="*/ 928299 h 928299"/>
              <a:gd name="connsiteX3" fmla="*/ 7674867 w 7674867"/>
              <a:gd name="connsiteY3" fmla="*/ 897731 h 928299"/>
              <a:gd name="connsiteX4" fmla="*/ 194 w 7674867"/>
              <a:gd name="connsiteY4" fmla="*/ 0 h 92829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674867" h="928299">
                <a:moveTo>
                  <a:pt x="194" y="0"/>
                </a:moveTo>
                <a:cubicBezTo>
                  <a:pt x="129" y="24947"/>
                  <a:pt x="65" y="49893"/>
                  <a:pt x="0" y="74840"/>
                </a:cubicBezTo>
                <a:lnTo>
                  <a:pt x="7298289" y="928299"/>
                </a:lnTo>
                <a:lnTo>
                  <a:pt x="7674867" y="897731"/>
                </a:lnTo>
                <a:lnTo>
                  <a:pt x="194" y="0"/>
                </a:ln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Freeform 10"/>
          <p:cNvSpPr/>
          <p:nvPr/>
        </p:nvSpPr>
        <p:spPr>
          <a:xfrm>
            <a:off x="-2382" y="5696242"/>
            <a:ext cx="9146382" cy="930294"/>
          </a:xfrm>
          <a:custGeom>
            <a:avLst/>
            <a:gdLst>
              <a:gd name="connsiteX0" fmla="*/ 9153331 w 9153331"/>
              <a:gd name="connsiteY0" fmla="*/ 0 h 951723"/>
              <a:gd name="connsiteX1" fmla="*/ 0 w 9153331"/>
              <a:gd name="connsiteY1" fmla="*/ 867747 h 951723"/>
              <a:gd name="connsiteX2" fmla="*/ 0 w 9153331"/>
              <a:gd name="connsiteY2" fmla="*/ 951723 h 951723"/>
              <a:gd name="connsiteX3" fmla="*/ 9153331 w 9153331"/>
              <a:gd name="connsiteY3" fmla="*/ 83976 h 951723"/>
              <a:gd name="connsiteX4" fmla="*/ 9153331 w 9153331"/>
              <a:gd name="connsiteY4" fmla="*/ 0 h 951723"/>
              <a:gd name="connsiteX0" fmla="*/ 9153331 w 9153331"/>
              <a:gd name="connsiteY0" fmla="*/ 0 h 951723"/>
              <a:gd name="connsiteX1" fmla="*/ 107265 w 9153331"/>
              <a:gd name="connsiteY1" fmla="*/ 901085 h 951723"/>
              <a:gd name="connsiteX2" fmla="*/ 0 w 9153331"/>
              <a:gd name="connsiteY2" fmla="*/ 951723 h 951723"/>
              <a:gd name="connsiteX3" fmla="*/ 9153331 w 9153331"/>
              <a:gd name="connsiteY3" fmla="*/ 83976 h 951723"/>
              <a:gd name="connsiteX4" fmla="*/ 9153331 w 9153331"/>
              <a:gd name="connsiteY4" fmla="*/ 0 h 951723"/>
              <a:gd name="connsiteX0" fmla="*/ 9155715 w 9155715"/>
              <a:gd name="connsiteY0" fmla="*/ 0 h 951723"/>
              <a:gd name="connsiteX1" fmla="*/ 0 w 9155715"/>
              <a:gd name="connsiteY1" fmla="*/ 865366 h 951723"/>
              <a:gd name="connsiteX2" fmla="*/ 2384 w 9155715"/>
              <a:gd name="connsiteY2" fmla="*/ 951723 h 951723"/>
              <a:gd name="connsiteX3" fmla="*/ 9155715 w 9155715"/>
              <a:gd name="connsiteY3" fmla="*/ 83976 h 951723"/>
              <a:gd name="connsiteX4" fmla="*/ 9155715 w 9155715"/>
              <a:gd name="connsiteY4" fmla="*/ 0 h 951723"/>
              <a:gd name="connsiteX0" fmla="*/ 9155715 w 9155715"/>
              <a:gd name="connsiteY0" fmla="*/ 0 h 894573"/>
              <a:gd name="connsiteX1" fmla="*/ 0 w 9155715"/>
              <a:gd name="connsiteY1" fmla="*/ 865366 h 894573"/>
              <a:gd name="connsiteX2" fmla="*/ 197847 w 9155715"/>
              <a:gd name="connsiteY2" fmla="*/ 894573 h 894573"/>
              <a:gd name="connsiteX3" fmla="*/ 9155715 w 9155715"/>
              <a:gd name="connsiteY3" fmla="*/ 83976 h 894573"/>
              <a:gd name="connsiteX4" fmla="*/ 9155715 w 9155715"/>
              <a:gd name="connsiteY4" fmla="*/ 0 h 894573"/>
              <a:gd name="connsiteX0" fmla="*/ 9155715 w 9155715"/>
              <a:gd name="connsiteY0" fmla="*/ 0 h 946961"/>
              <a:gd name="connsiteX1" fmla="*/ 0 w 9155715"/>
              <a:gd name="connsiteY1" fmla="*/ 865366 h 946961"/>
              <a:gd name="connsiteX2" fmla="*/ 4768 w 9155715"/>
              <a:gd name="connsiteY2" fmla="*/ 946961 h 946961"/>
              <a:gd name="connsiteX3" fmla="*/ 9155715 w 9155715"/>
              <a:gd name="connsiteY3" fmla="*/ 83976 h 946961"/>
              <a:gd name="connsiteX4" fmla="*/ 9155715 w 9155715"/>
              <a:gd name="connsiteY4" fmla="*/ 0 h 946961"/>
              <a:gd name="connsiteX0" fmla="*/ 9155715 w 9155715"/>
              <a:gd name="connsiteY0" fmla="*/ 0 h 894574"/>
              <a:gd name="connsiteX1" fmla="*/ 0 w 9155715"/>
              <a:gd name="connsiteY1" fmla="*/ 865366 h 894574"/>
              <a:gd name="connsiteX2" fmla="*/ 97732 w 9155715"/>
              <a:gd name="connsiteY2" fmla="*/ 894574 h 894574"/>
              <a:gd name="connsiteX3" fmla="*/ 9155715 w 9155715"/>
              <a:gd name="connsiteY3" fmla="*/ 83976 h 894574"/>
              <a:gd name="connsiteX4" fmla="*/ 9155715 w 9155715"/>
              <a:gd name="connsiteY4" fmla="*/ 0 h 894574"/>
              <a:gd name="connsiteX0" fmla="*/ 9155715 w 9155715"/>
              <a:gd name="connsiteY0" fmla="*/ 0 h 939818"/>
              <a:gd name="connsiteX1" fmla="*/ 0 w 9155715"/>
              <a:gd name="connsiteY1" fmla="*/ 865366 h 939818"/>
              <a:gd name="connsiteX2" fmla="*/ 2384 w 9155715"/>
              <a:gd name="connsiteY2" fmla="*/ 939818 h 939818"/>
              <a:gd name="connsiteX3" fmla="*/ 9155715 w 9155715"/>
              <a:gd name="connsiteY3" fmla="*/ 83976 h 939818"/>
              <a:gd name="connsiteX4" fmla="*/ 9155715 w 9155715"/>
              <a:gd name="connsiteY4" fmla="*/ 0 h 939818"/>
              <a:gd name="connsiteX0" fmla="*/ 9015078 w 9155715"/>
              <a:gd name="connsiteY0" fmla="*/ 0 h 873143"/>
              <a:gd name="connsiteX1" fmla="*/ 0 w 9155715"/>
              <a:gd name="connsiteY1" fmla="*/ 798691 h 873143"/>
              <a:gd name="connsiteX2" fmla="*/ 2384 w 9155715"/>
              <a:gd name="connsiteY2" fmla="*/ 873143 h 873143"/>
              <a:gd name="connsiteX3" fmla="*/ 9155715 w 9155715"/>
              <a:gd name="connsiteY3" fmla="*/ 17301 h 873143"/>
              <a:gd name="connsiteX4" fmla="*/ 9015078 w 9155715"/>
              <a:gd name="connsiteY4" fmla="*/ 0 h 873143"/>
              <a:gd name="connsiteX0" fmla="*/ 9160482 w 9160482"/>
              <a:gd name="connsiteY0" fmla="*/ 0 h 930293"/>
              <a:gd name="connsiteX1" fmla="*/ 0 w 9160482"/>
              <a:gd name="connsiteY1" fmla="*/ 855841 h 930293"/>
              <a:gd name="connsiteX2" fmla="*/ 2384 w 9160482"/>
              <a:gd name="connsiteY2" fmla="*/ 930293 h 930293"/>
              <a:gd name="connsiteX3" fmla="*/ 9155715 w 9160482"/>
              <a:gd name="connsiteY3" fmla="*/ 74451 h 930293"/>
              <a:gd name="connsiteX4" fmla="*/ 9160482 w 9160482"/>
              <a:gd name="connsiteY4" fmla="*/ 0 h 930293"/>
              <a:gd name="connsiteX0" fmla="*/ 9072286 w 9155715"/>
              <a:gd name="connsiteY0" fmla="*/ 0 h 885050"/>
              <a:gd name="connsiteX1" fmla="*/ 0 w 9155715"/>
              <a:gd name="connsiteY1" fmla="*/ 810598 h 885050"/>
              <a:gd name="connsiteX2" fmla="*/ 2384 w 9155715"/>
              <a:gd name="connsiteY2" fmla="*/ 885050 h 885050"/>
              <a:gd name="connsiteX3" fmla="*/ 9155715 w 9155715"/>
              <a:gd name="connsiteY3" fmla="*/ 29208 h 885050"/>
              <a:gd name="connsiteX4" fmla="*/ 9072286 w 9155715"/>
              <a:gd name="connsiteY4" fmla="*/ 0 h 885050"/>
              <a:gd name="connsiteX0" fmla="*/ 9155715 w 9155715"/>
              <a:gd name="connsiteY0" fmla="*/ 0 h 930294"/>
              <a:gd name="connsiteX1" fmla="*/ 0 w 9155715"/>
              <a:gd name="connsiteY1" fmla="*/ 855842 h 930294"/>
              <a:gd name="connsiteX2" fmla="*/ 2384 w 9155715"/>
              <a:gd name="connsiteY2" fmla="*/ 930294 h 930294"/>
              <a:gd name="connsiteX3" fmla="*/ 9155715 w 9155715"/>
              <a:gd name="connsiteY3" fmla="*/ 74452 h 930294"/>
              <a:gd name="connsiteX4" fmla="*/ 9155715 w 9155715"/>
              <a:gd name="connsiteY4" fmla="*/ 0 h 93029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55715" h="930294">
                <a:moveTo>
                  <a:pt x="9155715" y="0"/>
                </a:moveTo>
                <a:lnTo>
                  <a:pt x="0" y="855842"/>
                </a:lnTo>
                <a:cubicBezTo>
                  <a:pt x="795" y="884628"/>
                  <a:pt x="1589" y="901508"/>
                  <a:pt x="2384" y="930294"/>
                </a:cubicBezTo>
                <a:lnTo>
                  <a:pt x="9155715" y="74452"/>
                </a:lnTo>
                <a:lnTo>
                  <a:pt x="9155715" y="0"/>
                </a:ln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Date Placeholder 4"/>
          <p:cNvSpPr>
            <a:spLocks noGrp="1"/>
          </p:cNvSpPr>
          <p:nvPr>
            <p:ph type="dt" sz="half" idx="10"/>
          </p:nvPr>
        </p:nvSpPr>
        <p:spPr/>
        <p:txBody>
          <a:bodyPr/>
          <a:lstStyle/>
          <a:p>
            <a:fld id="{655A2E49-18A1-40BC-BA5D-5A2EC8FDDF15}" type="datetime4">
              <a:rPr lang="en-US" smtClean="0"/>
              <a:pPr/>
              <a:t>April 13, 2016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1D72EBF8-7CF5-44B7-B2BF-E22DE4D0703D}" type="slidenum">
              <a:rPr lang="en-US" smtClean="0"/>
              <a:pPr/>
              <a:t>‹#›</a:t>
            </a:fld>
            <a:endParaRPr lang="en-US"/>
          </a:p>
        </p:txBody>
      </p:sp>
      <p:sp>
        <p:nvSpPr>
          <p:cNvPr id="13" name="Content Placeholder 12"/>
          <p:cNvSpPr>
            <a:spLocks noGrp="1"/>
          </p:cNvSpPr>
          <p:nvPr>
            <p:ph sz="quarter" idx="13"/>
          </p:nvPr>
        </p:nvSpPr>
        <p:spPr>
          <a:xfrm>
            <a:off x="4572000" y="609600"/>
            <a:ext cx="3886200" cy="41910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14" name="Text Placeholder 13"/>
          <p:cNvSpPr>
            <a:spLocks noGrp="1"/>
          </p:cNvSpPr>
          <p:nvPr>
            <p:ph type="body" sz="quarter" idx="14"/>
          </p:nvPr>
        </p:nvSpPr>
        <p:spPr>
          <a:xfrm>
            <a:off x="676274" y="1527048"/>
            <a:ext cx="3383280" cy="3291840"/>
          </a:xfrm>
        </p:spPr>
        <p:txBody>
          <a:bodyPr>
            <a:normAutofit/>
          </a:bodyPr>
          <a:lstStyle>
            <a:lvl1pPr marL="0" indent="0">
              <a:buFontTx/>
              <a:buNone/>
              <a:defRPr sz="1600"/>
            </a:lvl1pPr>
            <a:lvl2pPr>
              <a:buFontTx/>
              <a:buNone/>
              <a:defRPr/>
            </a:lvl2pPr>
            <a:lvl3pPr>
              <a:buFontTx/>
              <a:buNone/>
              <a:defRPr/>
            </a:lvl3pPr>
            <a:lvl4pPr>
              <a:buFontTx/>
              <a:buNone/>
              <a:defRPr/>
            </a:lvl4pPr>
            <a:lvl5pPr>
              <a:buFontTx/>
              <a:buNone/>
              <a:defRPr/>
            </a:lvl5pPr>
          </a:lstStyle>
          <a:p>
            <a:pPr lvl="0"/>
            <a:r>
              <a:rPr lang="en-US" smtClean="0"/>
              <a:t>Click to edit Master text styles</a:t>
            </a: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p:cSld name="Picture with Caption">
    <p:spTree>
      <p:nvGrpSpPr>
        <p:cNvPr id="1" name=""/>
        <p:cNvGrpSpPr/>
        <p:nvPr/>
      </p:nvGrpSpPr>
      <p:grpSpPr>
        <a:xfrm>
          <a:off x="0" y="0"/>
          <a:ext cx="0" cy="0"/>
          <a:chOff x="0" y="0"/>
          <a:chExt cx="0" cy="0"/>
        </a:xfrm>
      </p:grpSpPr>
      <p:sp>
        <p:nvSpPr>
          <p:cNvPr id="8" name="Freeform 7"/>
          <p:cNvSpPr/>
          <p:nvPr/>
        </p:nvSpPr>
        <p:spPr>
          <a:xfrm>
            <a:off x="1807389" y="6148043"/>
            <a:ext cx="7338991" cy="711996"/>
          </a:xfrm>
          <a:custGeom>
            <a:avLst/>
            <a:gdLst>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666750 h 2114550"/>
              <a:gd name="connsiteX1" fmla="*/ 9144000 w 9144000"/>
              <a:gd name="connsiteY1" fmla="*/ 0 h 2114550"/>
              <a:gd name="connsiteX2" fmla="*/ 9144000 w 9144000"/>
              <a:gd name="connsiteY2" fmla="*/ 914400 h 2114550"/>
              <a:gd name="connsiteX3" fmla="*/ 6334125 w 9144000"/>
              <a:gd name="connsiteY3" fmla="*/ 2114550 h 2114550"/>
              <a:gd name="connsiteX4" fmla="*/ 0 w 9144000"/>
              <a:gd name="connsiteY4" fmla="*/ 1047750 h 2114550"/>
              <a:gd name="connsiteX5" fmla="*/ 9525 w 9144000"/>
              <a:gd name="connsiteY5" fmla="*/ 666750 h 2114550"/>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6334125 w 9144000"/>
              <a:gd name="connsiteY4" fmla="*/ 1457325 h 1581150"/>
              <a:gd name="connsiteX5" fmla="*/ 0 w 9144000"/>
              <a:gd name="connsiteY5" fmla="*/ 390525 h 1581150"/>
              <a:gd name="connsiteX6" fmla="*/ 9525 w 9144000"/>
              <a:gd name="connsiteY6" fmla="*/ 9525 h 1581150"/>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390525 h 1581150"/>
              <a:gd name="connsiteX5" fmla="*/ 9525 w 9144000"/>
              <a:gd name="connsiteY5" fmla="*/ 9525 h 1581150"/>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9525 w 9144000"/>
              <a:gd name="connsiteY5" fmla="*/ 9525 h 1581150"/>
              <a:gd name="connsiteX0" fmla="*/ 342207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342207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9134495 w 9144000"/>
              <a:gd name="connsiteY4" fmla="*/ 1572115 h 1581150"/>
              <a:gd name="connsiteX5" fmla="*/ 0 w 9144000"/>
              <a:gd name="connsiteY5" fmla="*/ 1571625 h 1581150"/>
              <a:gd name="connsiteX6" fmla="*/ 20 w 9144000"/>
              <a:gd name="connsiteY6" fmla="*/ 1323975 h 1581150"/>
              <a:gd name="connsiteX0" fmla="*/ 20 w 9144000"/>
              <a:gd name="connsiteY0" fmla="*/ 1323975 h 1581150"/>
              <a:gd name="connsiteX1" fmla="*/ 9144000 w 9144000"/>
              <a:gd name="connsiteY1" fmla="*/ 0 h 1581150"/>
              <a:gd name="connsiteX2" fmla="*/ 9144000 w 9144000"/>
              <a:gd name="connsiteY2" fmla="*/ 1581150 h 1581150"/>
              <a:gd name="connsiteX3" fmla="*/ 9134495 w 9144000"/>
              <a:gd name="connsiteY3" fmla="*/ 1572115 h 1581150"/>
              <a:gd name="connsiteX4" fmla="*/ 0 w 9144000"/>
              <a:gd name="connsiteY4" fmla="*/ 1571625 h 1581150"/>
              <a:gd name="connsiteX5" fmla="*/ 20 w 9144000"/>
              <a:gd name="connsiteY5" fmla="*/ 1323975 h 1581150"/>
              <a:gd name="connsiteX0" fmla="*/ 20 w 9144000"/>
              <a:gd name="connsiteY0" fmla="*/ 456601 h 713776"/>
              <a:gd name="connsiteX1" fmla="*/ 8611709 w 9144000"/>
              <a:gd name="connsiteY1" fmla="*/ 0 h 713776"/>
              <a:gd name="connsiteX2" fmla="*/ 9144000 w 9144000"/>
              <a:gd name="connsiteY2" fmla="*/ 713776 h 713776"/>
              <a:gd name="connsiteX3" fmla="*/ 9134495 w 9144000"/>
              <a:gd name="connsiteY3" fmla="*/ 704741 h 713776"/>
              <a:gd name="connsiteX4" fmla="*/ 0 w 9144000"/>
              <a:gd name="connsiteY4" fmla="*/ 704251 h 713776"/>
              <a:gd name="connsiteX5" fmla="*/ 20 w 9144000"/>
              <a:gd name="connsiteY5" fmla="*/ 456601 h 713776"/>
              <a:gd name="connsiteX0" fmla="*/ 20 w 9144000"/>
              <a:gd name="connsiteY0" fmla="*/ 818007 h 1075182"/>
              <a:gd name="connsiteX1" fmla="*/ 9124990 w 9144000"/>
              <a:gd name="connsiteY1" fmla="*/ 0 h 1075182"/>
              <a:gd name="connsiteX2" fmla="*/ 9144000 w 9144000"/>
              <a:gd name="connsiteY2" fmla="*/ 1075182 h 1075182"/>
              <a:gd name="connsiteX3" fmla="*/ 9134495 w 9144000"/>
              <a:gd name="connsiteY3" fmla="*/ 1066147 h 1075182"/>
              <a:gd name="connsiteX4" fmla="*/ 0 w 9144000"/>
              <a:gd name="connsiteY4" fmla="*/ 1065657 h 1075182"/>
              <a:gd name="connsiteX5" fmla="*/ 20 w 9144000"/>
              <a:gd name="connsiteY5" fmla="*/ 818007 h 1075182"/>
              <a:gd name="connsiteX0" fmla="*/ 20 w 9144000"/>
              <a:gd name="connsiteY0" fmla="*/ 176512 h 433687"/>
              <a:gd name="connsiteX1" fmla="*/ 8782802 w 9144000"/>
              <a:gd name="connsiteY1" fmla="*/ 0 h 433687"/>
              <a:gd name="connsiteX2" fmla="*/ 9144000 w 9144000"/>
              <a:gd name="connsiteY2" fmla="*/ 433687 h 433687"/>
              <a:gd name="connsiteX3" fmla="*/ 9134495 w 9144000"/>
              <a:gd name="connsiteY3" fmla="*/ 424652 h 433687"/>
              <a:gd name="connsiteX4" fmla="*/ 0 w 9144000"/>
              <a:gd name="connsiteY4" fmla="*/ 424162 h 433687"/>
              <a:gd name="connsiteX5" fmla="*/ 20 w 9144000"/>
              <a:gd name="connsiteY5" fmla="*/ 176512 h 433687"/>
              <a:gd name="connsiteX0" fmla="*/ 20 w 9144000"/>
              <a:gd name="connsiteY0" fmla="*/ 411426 h 668601"/>
              <a:gd name="connsiteX1" fmla="*/ 9124989 w 9144000"/>
              <a:gd name="connsiteY1" fmla="*/ 0 h 668601"/>
              <a:gd name="connsiteX2" fmla="*/ 9144000 w 9144000"/>
              <a:gd name="connsiteY2" fmla="*/ 668601 h 668601"/>
              <a:gd name="connsiteX3" fmla="*/ 9134495 w 9144000"/>
              <a:gd name="connsiteY3" fmla="*/ 659566 h 668601"/>
              <a:gd name="connsiteX4" fmla="*/ 0 w 9144000"/>
              <a:gd name="connsiteY4" fmla="*/ 659076 h 668601"/>
              <a:gd name="connsiteX5" fmla="*/ 20 w 9144000"/>
              <a:gd name="connsiteY5" fmla="*/ 411426 h 668601"/>
              <a:gd name="connsiteX0" fmla="*/ 20 w 9144000"/>
              <a:gd name="connsiteY0" fmla="*/ 998711 h 1081261"/>
              <a:gd name="connsiteX1" fmla="*/ 9124989 w 9144000"/>
              <a:gd name="connsiteY1" fmla="*/ 0 h 1081261"/>
              <a:gd name="connsiteX2" fmla="*/ 9144000 w 9144000"/>
              <a:gd name="connsiteY2" fmla="*/ 668601 h 1081261"/>
              <a:gd name="connsiteX3" fmla="*/ 9134495 w 9144000"/>
              <a:gd name="connsiteY3" fmla="*/ 659566 h 1081261"/>
              <a:gd name="connsiteX4" fmla="*/ 0 w 9144000"/>
              <a:gd name="connsiteY4" fmla="*/ 659076 h 1081261"/>
              <a:gd name="connsiteX5" fmla="*/ 20 w 9144000"/>
              <a:gd name="connsiteY5" fmla="*/ 998711 h 1081261"/>
              <a:gd name="connsiteX0" fmla="*/ 2243247 w 9144000"/>
              <a:gd name="connsiteY0" fmla="*/ 619235 h 701785"/>
              <a:gd name="connsiteX1" fmla="*/ 9124989 w 9144000"/>
              <a:gd name="connsiteY1" fmla="*/ 0 h 701785"/>
              <a:gd name="connsiteX2" fmla="*/ 9144000 w 9144000"/>
              <a:gd name="connsiteY2" fmla="*/ 668601 h 701785"/>
              <a:gd name="connsiteX3" fmla="*/ 9134495 w 9144000"/>
              <a:gd name="connsiteY3" fmla="*/ 659566 h 701785"/>
              <a:gd name="connsiteX4" fmla="*/ 0 w 9144000"/>
              <a:gd name="connsiteY4" fmla="*/ 659076 h 701785"/>
              <a:gd name="connsiteX5" fmla="*/ 2243247 w 9144000"/>
              <a:gd name="connsiteY5" fmla="*/ 619235 h 701785"/>
              <a:gd name="connsiteX0" fmla="*/ 7 w 6900760"/>
              <a:gd name="connsiteY0" fmla="*/ 619235 h 1354783"/>
              <a:gd name="connsiteX1" fmla="*/ 6881749 w 6900760"/>
              <a:gd name="connsiteY1" fmla="*/ 0 h 1354783"/>
              <a:gd name="connsiteX2" fmla="*/ 6900760 w 6900760"/>
              <a:gd name="connsiteY2" fmla="*/ 668601 h 1354783"/>
              <a:gd name="connsiteX3" fmla="*/ 6891255 w 6900760"/>
              <a:gd name="connsiteY3" fmla="*/ 659566 h 1354783"/>
              <a:gd name="connsiteX4" fmla="*/ 684361 w 6900760"/>
              <a:gd name="connsiteY4" fmla="*/ 1354783 h 1354783"/>
              <a:gd name="connsiteX5" fmla="*/ 7 w 6900760"/>
              <a:gd name="connsiteY5" fmla="*/ 619235 h 1354783"/>
              <a:gd name="connsiteX0" fmla="*/ 0 w 6900753"/>
              <a:gd name="connsiteY0" fmla="*/ 619235 h 668601"/>
              <a:gd name="connsiteX1" fmla="*/ 6881742 w 6900753"/>
              <a:gd name="connsiteY1" fmla="*/ 0 h 668601"/>
              <a:gd name="connsiteX2" fmla="*/ 6900753 w 6900753"/>
              <a:gd name="connsiteY2" fmla="*/ 668601 h 668601"/>
              <a:gd name="connsiteX3" fmla="*/ 6891248 w 6900753"/>
              <a:gd name="connsiteY3" fmla="*/ 659566 h 668601"/>
              <a:gd name="connsiteX4" fmla="*/ 0 w 6900753"/>
              <a:gd name="connsiteY4" fmla="*/ 619235 h 668601"/>
              <a:gd name="connsiteX0" fmla="*/ 0 w 6263905"/>
              <a:gd name="connsiteY0" fmla="*/ 1197485 h 1197485"/>
              <a:gd name="connsiteX1" fmla="*/ 6244894 w 6263905"/>
              <a:gd name="connsiteY1" fmla="*/ 0 h 1197485"/>
              <a:gd name="connsiteX2" fmla="*/ 6263905 w 6263905"/>
              <a:gd name="connsiteY2" fmla="*/ 668601 h 1197485"/>
              <a:gd name="connsiteX3" fmla="*/ 6254400 w 6263905"/>
              <a:gd name="connsiteY3" fmla="*/ 659566 h 1197485"/>
              <a:gd name="connsiteX4" fmla="*/ 0 w 6263905"/>
              <a:gd name="connsiteY4" fmla="*/ 1197485 h 1197485"/>
              <a:gd name="connsiteX0" fmla="*/ 0 w 7318982"/>
              <a:gd name="connsiteY0" fmla="*/ 673446 h 673446"/>
              <a:gd name="connsiteX1" fmla="*/ 7299971 w 7318982"/>
              <a:gd name="connsiteY1" fmla="*/ 0 h 673446"/>
              <a:gd name="connsiteX2" fmla="*/ 7318982 w 7318982"/>
              <a:gd name="connsiteY2" fmla="*/ 668601 h 673446"/>
              <a:gd name="connsiteX3" fmla="*/ 7309477 w 7318982"/>
              <a:gd name="connsiteY3" fmla="*/ 659566 h 673446"/>
              <a:gd name="connsiteX4" fmla="*/ 0 w 7318982"/>
              <a:gd name="connsiteY4" fmla="*/ 673446 h 673446"/>
              <a:gd name="connsiteX0" fmla="*/ 0 w 7318982"/>
              <a:gd name="connsiteY0" fmla="*/ 673446 h 673446"/>
              <a:gd name="connsiteX1" fmla="*/ 7299971 w 7318982"/>
              <a:gd name="connsiteY1" fmla="*/ 0 h 673446"/>
              <a:gd name="connsiteX2" fmla="*/ 7318982 w 7318982"/>
              <a:gd name="connsiteY2" fmla="*/ 668601 h 673446"/>
              <a:gd name="connsiteX3" fmla="*/ 0 w 7318982"/>
              <a:gd name="connsiteY3" fmla="*/ 673446 h 673446"/>
              <a:gd name="connsiteX0" fmla="*/ 0 w 7318982"/>
              <a:gd name="connsiteY0" fmla="*/ 526624 h 526624"/>
              <a:gd name="connsiteX1" fmla="*/ 7166898 w 7318982"/>
              <a:gd name="connsiteY1" fmla="*/ 0 h 526624"/>
              <a:gd name="connsiteX2" fmla="*/ 7318982 w 7318982"/>
              <a:gd name="connsiteY2" fmla="*/ 521779 h 526624"/>
              <a:gd name="connsiteX3" fmla="*/ 0 w 7318982"/>
              <a:gd name="connsiteY3" fmla="*/ 526624 h 526624"/>
              <a:gd name="connsiteX0" fmla="*/ 0 w 7323733"/>
              <a:gd name="connsiteY0" fmla="*/ 673445 h 673445"/>
              <a:gd name="connsiteX1" fmla="*/ 7323733 w 7323733"/>
              <a:gd name="connsiteY1" fmla="*/ 0 h 673445"/>
              <a:gd name="connsiteX2" fmla="*/ 7318982 w 7323733"/>
              <a:gd name="connsiteY2" fmla="*/ 668600 h 673445"/>
              <a:gd name="connsiteX3" fmla="*/ 0 w 7323733"/>
              <a:gd name="connsiteY3" fmla="*/ 673445 h 673445"/>
              <a:gd name="connsiteX0" fmla="*/ 0 w 7323733"/>
              <a:gd name="connsiteY0" fmla="*/ 673445 h 673445"/>
              <a:gd name="connsiteX1" fmla="*/ 7323733 w 7323733"/>
              <a:gd name="connsiteY1" fmla="*/ 0 h 673445"/>
              <a:gd name="connsiteX2" fmla="*/ 7145512 w 7323733"/>
              <a:gd name="connsiteY2" fmla="*/ 352371 h 673445"/>
              <a:gd name="connsiteX3" fmla="*/ 0 w 7323733"/>
              <a:gd name="connsiteY3" fmla="*/ 673445 h 673445"/>
              <a:gd name="connsiteX0" fmla="*/ 0 w 7323733"/>
              <a:gd name="connsiteY0" fmla="*/ 673445 h 675378"/>
              <a:gd name="connsiteX1" fmla="*/ 7323733 w 7323733"/>
              <a:gd name="connsiteY1" fmla="*/ 0 h 675378"/>
              <a:gd name="connsiteX2" fmla="*/ 7318982 w 7323733"/>
              <a:gd name="connsiteY2" fmla="*/ 675378 h 675378"/>
              <a:gd name="connsiteX3" fmla="*/ 0 w 7323733"/>
              <a:gd name="connsiteY3" fmla="*/ 673445 h 675378"/>
              <a:gd name="connsiteX0" fmla="*/ 0 w 7323733"/>
              <a:gd name="connsiteY0" fmla="*/ 673445 h 673445"/>
              <a:gd name="connsiteX1" fmla="*/ 7323733 w 7323733"/>
              <a:gd name="connsiteY1" fmla="*/ 0 h 673445"/>
              <a:gd name="connsiteX2" fmla="*/ 7202544 w 7323733"/>
              <a:gd name="connsiteY2" fmla="*/ 490158 h 673445"/>
              <a:gd name="connsiteX3" fmla="*/ 0 w 7323733"/>
              <a:gd name="connsiteY3" fmla="*/ 673445 h 673445"/>
              <a:gd name="connsiteX0" fmla="*/ 0 w 7323733"/>
              <a:gd name="connsiteY0" fmla="*/ 673445 h 675379"/>
              <a:gd name="connsiteX1" fmla="*/ 7323733 w 7323733"/>
              <a:gd name="connsiteY1" fmla="*/ 0 h 675379"/>
              <a:gd name="connsiteX2" fmla="*/ 7321359 w 7323733"/>
              <a:gd name="connsiteY2" fmla="*/ 675379 h 675379"/>
              <a:gd name="connsiteX3" fmla="*/ 0 w 7323733"/>
              <a:gd name="connsiteY3" fmla="*/ 673445 h 675379"/>
            </a:gdLst>
            <a:ahLst/>
            <a:cxnLst>
              <a:cxn ang="0">
                <a:pos x="connsiteX0" y="connsiteY0"/>
              </a:cxn>
              <a:cxn ang="0">
                <a:pos x="connsiteX1" y="connsiteY1"/>
              </a:cxn>
              <a:cxn ang="0">
                <a:pos x="connsiteX2" y="connsiteY2"/>
              </a:cxn>
              <a:cxn ang="0">
                <a:pos x="connsiteX3" y="connsiteY3"/>
              </a:cxn>
            </a:cxnLst>
            <a:rect l="l" t="t" r="r" b="b"/>
            <a:pathLst>
              <a:path w="7323733" h="675379">
                <a:moveTo>
                  <a:pt x="0" y="673445"/>
                </a:moveTo>
                <a:lnTo>
                  <a:pt x="7323733" y="0"/>
                </a:lnTo>
                <a:cubicBezTo>
                  <a:pt x="7322149" y="222867"/>
                  <a:pt x="7322943" y="452512"/>
                  <a:pt x="7321359" y="675379"/>
                </a:cubicBezTo>
                <a:lnTo>
                  <a:pt x="0" y="673445"/>
                </a:lnTo>
                <a:close/>
              </a:path>
            </a:pathLst>
          </a:custGeom>
          <a:gradFill>
            <a:gsLst>
              <a:gs pos="28000">
                <a:schemeClr val="accent1"/>
              </a:gs>
              <a:gs pos="40000">
                <a:schemeClr val="accent1">
                  <a:lumMod val="40000"/>
                  <a:lumOff val="60000"/>
                </a:schemeClr>
              </a:gs>
              <a:gs pos="48000">
                <a:schemeClr val="accent1"/>
              </a:gs>
            </a:gsLst>
            <a:lin ang="159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algn="ctr" defTabSz="914400" rtl="0" eaLnBrk="1" latinLnBrk="0" hangingPunct="1"/>
            <a:endParaRPr lang="en-US" sz="1800" kern="1200">
              <a:solidFill>
                <a:schemeClr val="lt1"/>
              </a:solidFill>
              <a:latin typeface="+mn-lt"/>
              <a:ea typeface="+mn-ea"/>
              <a:cs typeface="+mn-cs"/>
            </a:endParaRPr>
          </a:p>
        </p:txBody>
      </p:sp>
      <p:sp>
        <p:nvSpPr>
          <p:cNvPr id="9" name="Freeform 8"/>
          <p:cNvSpPr/>
          <p:nvPr/>
        </p:nvSpPr>
        <p:spPr>
          <a:xfrm>
            <a:off x="0" y="5457825"/>
            <a:ext cx="7239000" cy="1400175"/>
          </a:xfrm>
          <a:custGeom>
            <a:avLst/>
            <a:gdLst>
              <a:gd name="connsiteX0" fmla="*/ 0 w 9134475"/>
              <a:gd name="connsiteY0" fmla="*/ 142875 h 1323975"/>
              <a:gd name="connsiteX1" fmla="*/ 6305550 w 9134475"/>
              <a:gd name="connsiteY1" fmla="*/ 1209675 h 1323975"/>
              <a:gd name="connsiteX2" fmla="*/ 9134475 w 9134475"/>
              <a:gd name="connsiteY2" fmla="*/ 0 h 1323975"/>
              <a:gd name="connsiteX3" fmla="*/ 9134475 w 9134475"/>
              <a:gd name="connsiteY3" fmla="*/ 1323975 h 1323975"/>
              <a:gd name="connsiteX4" fmla="*/ 0 w 9134475"/>
              <a:gd name="connsiteY4" fmla="*/ 1323975 h 1323975"/>
              <a:gd name="connsiteX5" fmla="*/ 0 w 9134475"/>
              <a:gd name="connsiteY5" fmla="*/ 142875 h 1323975"/>
              <a:gd name="connsiteX0" fmla="*/ 0 w 9134475"/>
              <a:gd name="connsiteY0" fmla="*/ 0 h 1181100"/>
              <a:gd name="connsiteX1" fmla="*/ 6305550 w 9134475"/>
              <a:gd name="connsiteY1" fmla="*/ 1066800 h 1181100"/>
              <a:gd name="connsiteX2" fmla="*/ 9134475 w 9134475"/>
              <a:gd name="connsiteY2" fmla="*/ 1181100 h 1181100"/>
              <a:gd name="connsiteX3" fmla="*/ 0 w 9134475"/>
              <a:gd name="connsiteY3" fmla="*/ 1181100 h 1181100"/>
              <a:gd name="connsiteX4" fmla="*/ 0 w 9134475"/>
              <a:gd name="connsiteY4" fmla="*/ 0 h 1181100"/>
              <a:gd name="connsiteX0" fmla="*/ 0 w 6494783"/>
              <a:gd name="connsiteY0" fmla="*/ 0 h 1181100"/>
              <a:gd name="connsiteX1" fmla="*/ 6305550 w 6494783"/>
              <a:gd name="connsiteY1" fmla="*/ 1066800 h 1181100"/>
              <a:gd name="connsiteX2" fmla="*/ 6494783 w 6494783"/>
              <a:gd name="connsiteY2" fmla="*/ 1181100 h 1181100"/>
              <a:gd name="connsiteX3" fmla="*/ 0 w 6494783"/>
              <a:gd name="connsiteY3" fmla="*/ 1181100 h 1181100"/>
              <a:gd name="connsiteX4" fmla="*/ 0 w 6494783"/>
              <a:gd name="connsiteY4" fmla="*/ 0 h 1181100"/>
              <a:gd name="connsiteX0" fmla="*/ 0 w 6494783"/>
              <a:gd name="connsiteY0" fmla="*/ 0 h 1181100"/>
              <a:gd name="connsiteX1" fmla="*/ 6494783 w 6494783"/>
              <a:gd name="connsiteY1" fmla="*/ 1181100 h 1181100"/>
              <a:gd name="connsiteX2" fmla="*/ 0 w 6494783"/>
              <a:gd name="connsiteY2" fmla="*/ 1181100 h 1181100"/>
              <a:gd name="connsiteX3" fmla="*/ 0 w 6494783"/>
              <a:gd name="connsiteY3" fmla="*/ 0 h 1181100"/>
              <a:gd name="connsiteX0" fmla="*/ 0 w 7415827"/>
              <a:gd name="connsiteY0" fmla="*/ 0 h 1181100"/>
              <a:gd name="connsiteX1" fmla="*/ 7415827 w 7415827"/>
              <a:gd name="connsiteY1" fmla="*/ 866775 h 1181100"/>
              <a:gd name="connsiteX2" fmla="*/ 0 w 7415827"/>
              <a:gd name="connsiteY2" fmla="*/ 1181100 h 1181100"/>
              <a:gd name="connsiteX3" fmla="*/ 0 w 7415827"/>
              <a:gd name="connsiteY3" fmla="*/ 0 h 1181100"/>
              <a:gd name="connsiteX0" fmla="*/ 0 w 7415827"/>
              <a:gd name="connsiteY0" fmla="*/ 0 h 1571625"/>
              <a:gd name="connsiteX1" fmla="*/ 7415827 w 7415827"/>
              <a:gd name="connsiteY1" fmla="*/ 866775 h 1571625"/>
              <a:gd name="connsiteX2" fmla="*/ 0 w 7415827"/>
              <a:gd name="connsiteY2" fmla="*/ 1571625 h 1571625"/>
              <a:gd name="connsiteX3" fmla="*/ 0 w 7415827"/>
              <a:gd name="connsiteY3" fmla="*/ 0 h 1571625"/>
              <a:gd name="connsiteX0" fmla="*/ 0 w 7415827"/>
              <a:gd name="connsiteY0" fmla="*/ 0 h 1571625"/>
              <a:gd name="connsiteX1" fmla="*/ 7415827 w 7415827"/>
              <a:gd name="connsiteY1" fmla="*/ 866775 h 1571625"/>
              <a:gd name="connsiteX2" fmla="*/ 1823096 w 7415827"/>
              <a:gd name="connsiteY2" fmla="*/ 1571625 h 1571625"/>
              <a:gd name="connsiteX3" fmla="*/ 0 w 7415827"/>
              <a:gd name="connsiteY3" fmla="*/ 1571625 h 1571625"/>
              <a:gd name="connsiteX4" fmla="*/ 0 w 7415827"/>
              <a:gd name="connsiteY4" fmla="*/ 0 h 1571625"/>
              <a:gd name="connsiteX0" fmla="*/ 0 w 7216426"/>
              <a:gd name="connsiteY0" fmla="*/ 0 h 1571625"/>
              <a:gd name="connsiteX1" fmla="*/ 7216426 w 7216426"/>
              <a:gd name="connsiteY1" fmla="*/ 1038225 h 1571625"/>
              <a:gd name="connsiteX2" fmla="*/ 1823096 w 7216426"/>
              <a:gd name="connsiteY2" fmla="*/ 1571625 h 1571625"/>
              <a:gd name="connsiteX3" fmla="*/ 0 w 7216426"/>
              <a:gd name="connsiteY3" fmla="*/ 1571625 h 1571625"/>
              <a:gd name="connsiteX4" fmla="*/ 0 w 7216426"/>
              <a:gd name="connsiteY4" fmla="*/ 0 h 1571625"/>
              <a:gd name="connsiteX0" fmla="*/ 0 w 7216426"/>
              <a:gd name="connsiteY0" fmla="*/ 0 h 914400"/>
              <a:gd name="connsiteX1" fmla="*/ 7216426 w 7216426"/>
              <a:gd name="connsiteY1" fmla="*/ 381000 h 914400"/>
              <a:gd name="connsiteX2" fmla="*/ 1823096 w 7216426"/>
              <a:gd name="connsiteY2" fmla="*/ 914400 h 914400"/>
              <a:gd name="connsiteX3" fmla="*/ 0 w 7216426"/>
              <a:gd name="connsiteY3" fmla="*/ 914400 h 914400"/>
              <a:gd name="connsiteX4" fmla="*/ 0 w 7216426"/>
              <a:gd name="connsiteY4" fmla="*/ 0 h 914400"/>
              <a:gd name="connsiteX0" fmla="*/ 0 w 7216426"/>
              <a:gd name="connsiteY0" fmla="*/ 0 h 1400175"/>
              <a:gd name="connsiteX1" fmla="*/ 7216426 w 7216426"/>
              <a:gd name="connsiteY1" fmla="*/ 866775 h 1400175"/>
              <a:gd name="connsiteX2" fmla="*/ 1823096 w 7216426"/>
              <a:gd name="connsiteY2" fmla="*/ 1400175 h 1400175"/>
              <a:gd name="connsiteX3" fmla="*/ 0 w 7216426"/>
              <a:gd name="connsiteY3" fmla="*/ 1400175 h 1400175"/>
              <a:gd name="connsiteX4" fmla="*/ 0 w 7216426"/>
              <a:gd name="connsiteY4" fmla="*/ 0 h 140017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216426" h="1400175">
                <a:moveTo>
                  <a:pt x="0" y="0"/>
                </a:moveTo>
                <a:lnTo>
                  <a:pt x="7216426" y="866775"/>
                </a:lnTo>
                <a:lnTo>
                  <a:pt x="1823096" y="1400175"/>
                </a:lnTo>
                <a:lnTo>
                  <a:pt x="0" y="1400175"/>
                </a:lnTo>
                <a:lnTo>
                  <a:pt x="0" y="0"/>
                </a:lnTo>
                <a:close/>
              </a:path>
            </a:pathLst>
          </a:custGeom>
          <a:gradFill>
            <a:gsLst>
              <a:gs pos="0">
                <a:schemeClr val="accent3"/>
              </a:gs>
              <a:gs pos="52000">
                <a:schemeClr val="accent3">
                  <a:lumMod val="40000"/>
                  <a:lumOff val="60000"/>
                </a:schemeClr>
              </a:gs>
              <a:gs pos="66000">
                <a:schemeClr val="accent3"/>
              </a:gs>
            </a:gsLst>
            <a:lin ang="1662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algn="ctr" defTabSz="914400" rtl="0" eaLnBrk="1" latinLnBrk="0" hangingPunct="1"/>
            <a:endParaRPr lang="en-US" sz="1800" kern="1200">
              <a:solidFill>
                <a:schemeClr val="lt1"/>
              </a:solidFill>
              <a:latin typeface="+mn-lt"/>
              <a:ea typeface="+mn-ea"/>
              <a:cs typeface="+mn-cs"/>
            </a:endParaRPr>
          </a:p>
        </p:txBody>
      </p:sp>
      <p:sp>
        <p:nvSpPr>
          <p:cNvPr id="3" name="Picture Placeholder 2"/>
          <p:cNvSpPr>
            <a:spLocks noGrp="1"/>
          </p:cNvSpPr>
          <p:nvPr>
            <p:ph type="pic" idx="1"/>
          </p:nvPr>
        </p:nvSpPr>
        <p:spPr>
          <a:xfrm>
            <a:off x="4572000" y="609600"/>
            <a:ext cx="3886200" cy="4190999"/>
          </a:xfrm>
          <a:ln w="79375">
            <a:solidFill>
              <a:schemeClr val="tx1"/>
            </a:solidFill>
            <a:miter lim="800000"/>
          </a:ln>
          <a:effectLst>
            <a:outerShdw blurRad="50800" dist="38100" dir="5400000" algn="ctr" rotWithShape="0">
              <a:srgbClr val="000000">
                <a:alpha val="42000"/>
              </a:srgbClr>
            </a:outerShdw>
          </a:effectLst>
        </p:spPr>
        <p:txBody>
          <a:bodyPr>
            <a:normAutofit/>
          </a:bodyPr>
          <a:lstStyle>
            <a:lvl1pPr marL="0" indent="0" algn="ctr">
              <a:buNone/>
              <a:defRPr sz="25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dirty="0"/>
          </a:p>
        </p:txBody>
      </p:sp>
      <p:sp>
        <p:nvSpPr>
          <p:cNvPr id="10" name="Freeform 9"/>
          <p:cNvSpPr/>
          <p:nvPr/>
        </p:nvSpPr>
        <p:spPr>
          <a:xfrm>
            <a:off x="-196" y="5412337"/>
            <a:ext cx="7605568" cy="927910"/>
          </a:xfrm>
          <a:custGeom>
            <a:avLst/>
            <a:gdLst>
              <a:gd name="connsiteX0" fmla="*/ 0 w 7436498"/>
              <a:gd name="connsiteY0" fmla="*/ 0 h 951723"/>
              <a:gd name="connsiteX1" fmla="*/ 0 w 7436498"/>
              <a:gd name="connsiteY1" fmla="*/ 139959 h 951723"/>
              <a:gd name="connsiteX2" fmla="*/ 7053942 w 7436498"/>
              <a:gd name="connsiteY2" fmla="*/ 951723 h 951723"/>
              <a:gd name="connsiteX3" fmla="*/ 7436498 w 7436498"/>
              <a:gd name="connsiteY3" fmla="*/ 914400 h 951723"/>
              <a:gd name="connsiteX4" fmla="*/ 0 w 7436498"/>
              <a:gd name="connsiteY4" fmla="*/ 0 h 951723"/>
              <a:gd name="connsiteX0" fmla="*/ 190500 w 7436498"/>
              <a:gd name="connsiteY0" fmla="*/ 0 h 1004110"/>
              <a:gd name="connsiteX1" fmla="*/ 0 w 7436498"/>
              <a:gd name="connsiteY1" fmla="*/ 192346 h 1004110"/>
              <a:gd name="connsiteX2" fmla="*/ 7053942 w 7436498"/>
              <a:gd name="connsiteY2" fmla="*/ 1004110 h 1004110"/>
              <a:gd name="connsiteX3" fmla="*/ 7436498 w 7436498"/>
              <a:gd name="connsiteY3" fmla="*/ 966787 h 1004110"/>
              <a:gd name="connsiteX4" fmla="*/ 190500 w 7436498"/>
              <a:gd name="connsiteY4" fmla="*/ 0 h 1004110"/>
              <a:gd name="connsiteX0" fmla="*/ 0 w 7448404"/>
              <a:gd name="connsiteY0" fmla="*/ 0 h 923148"/>
              <a:gd name="connsiteX1" fmla="*/ 11906 w 7448404"/>
              <a:gd name="connsiteY1" fmla="*/ 111384 h 923148"/>
              <a:gd name="connsiteX2" fmla="*/ 7065848 w 7448404"/>
              <a:gd name="connsiteY2" fmla="*/ 923148 h 923148"/>
              <a:gd name="connsiteX3" fmla="*/ 7448404 w 7448404"/>
              <a:gd name="connsiteY3" fmla="*/ 885825 h 923148"/>
              <a:gd name="connsiteX4" fmla="*/ 0 w 7448404"/>
              <a:gd name="connsiteY4" fmla="*/ 0 h 923148"/>
              <a:gd name="connsiteX0" fmla="*/ 0 w 7448404"/>
              <a:gd name="connsiteY0" fmla="*/ 0 h 923148"/>
              <a:gd name="connsiteX1" fmla="*/ 164306 w 7448404"/>
              <a:gd name="connsiteY1" fmla="*/ 68522 h 923148"/>
              <a:gd name="connsiteX2" fmla="*/ 7065848 w 7448404"/>
              <a:gd name="connsiteY2" fmla="*/ 923148 h 923148"/>
              <a:gd name="connsiteX3" fmla="*/ 7448404 w 7448404"/>
              <a:gd name="connsiteY3" fmla="*/ 885825 h 923148"/>
              <a:gd name="connsiteX4" fmla="*/ 0 w 7448404"/>
              <a:gd name="connsiteY4" fmla="*/ 0 h 923148"/>
              <a:gd name="connsiteX0" fmla="*/ 0 w 7448404"/>
              <a:gd name="connsiteY0" fmla="*/ 0 h 923148"/>
              <a:gd name="connsiteX1" fmla="*/ 302418 w 7448404"/>
              <a:gd name="connsiteY1" fmla="*/ 297122 h 923148"/>
              <a:gd name="connsiteX2" fmla="*/ 7065848 w 7448404"/>
              <a:gd name="connsiteY2" fmla="*/ 923148 h 923148"/>
              <a:gd name="connsiteX3" fmla="*/ 7448404 w 7448404"/>
              <a:gd name="connsiteY3" fmla="*/ 885825 h 923148"/>
              <a:gd name="connsiteX4" fmla="*/ 0 w 7448404"/>
              <a:gd name="connsiteY4" fmla="*/ 0 h 923148"/>
              <a:gd name="connsiteX0" fmla="*/ 1 w 7448405"/>
              <a:gd name="connsiteY0" fmla="*/ 0 h 923148"/>
              <a:gd name="connsiteX1" fmla="*/ 0 w 7448405"/>
              <a:gd name="connsiteY1" fmla="*/ 75665 h 923148"/>
              <a:gd name="connsiteX2" fmla="*/ 7065849 w 7448405"/>
              <a:gd name="connsiteY2" fmla="*/ 923148 h 923148"/>
              <a:gd name="connsiteX3" fmla="*/ 7448405 w 7448405"/>
              <a:gd name="connsiteY3" fmla="*/ 885825 h 923148"/>
              <a:gd name="connsiteX4" fmla="*/ 1 w 7448405"/>
              <a:gd name="connsiteY4" fmla="*/ 0 h 923148"/>
              <a:gd name="connsiteX0" fmla="*/ 1 w 7400780"/>
              <a:gd name="connsiteY0" fmla="*/ 0 h 928688"/>
              <a:gd name="connsiteX1" fmla="*/ 0 w 7400780"/>
              <a:gd name="connsiteY1" fmla="*/ 75665 h 928688"/>
              <a:gd name="connsiteX2" fmla="*/ 7065849 w 7400780"/>
              <a:gd name="connsiteY2" fmla="*/ 923148 h 928688"/>
              <a:gd name="connsiteX3" fmla="*/ 7400780 w 7400780"/>
              <a:gd name="connsiteY3" fmla="*/ 928688 h 928688"/>
              <a:gd name="connsiteX4" fmla="*/ 1 w 7400780"/>
              <a:gd name="connsiteY4" fmla="*/ 0 h 928688"/>
              <a:gd name="connsiteX0" fmla="*/ 1 w 7605568"/>
              <a:gd name="connsiteY0" fmla="*/ 0 h 923148"/>
              <a:gd name="connsiteX1" fmla="*/ 0 w 7605568"/>
              <a:gd name="connsiteY1" fmla="*/ 75665 h 923148"/>
              <a:gd name="connsiteX2" fmla="*/ 7065849 w 7605568"/>
              <a:gd name="connsiteY2" fmla="*/ 923148 h 923148"/>
              <a:gd name="connsiteX3" fmla="*/ 7605568 w 7605568"/>
              <a:gd name="connsiteY3" fmla="*/ 897732 h 923148"/>
              <a:gd name="connsiteX4" fmla="*/ 1 w 7605568"/>
              <a:gd name="connsiteY4" fmla="*/ 0 h 923148"/>
              <a:gd name="connsiteX0" fmla="*/ 1 w 7605568"/>
              <a:gd name="connsiteY0" fmla="*/ 0 h 897732"/>
              <a:gd name="connsiteX1" fmla="*/ 0 w 7605568"/>
              <a:gd name="connsiteY1" fmla="*/ 75665 h 897732"/>
              <a:gd name="connsiteX2" fmla="*/ 7065849 w 7605568"/>
              <a:gd name="connsiteY2" fmla="*/ 863617 h 897732"/>
              <a:gd name="connsiteX3" fmla="*/ 7605568 w 7605568"/>
              <a:gd name="connsiteY3" fmla="*/ 897732 h 897732"/>
              <a:gd name="connsiteX4" fmla="*/ 1 w 7605568"/>
              <a:gd name="connsiteY4" fmla="*/ 0 h 897732"/>
              <a:gd name="connsiteX0" fmla="*/ 1 w 7605568"/>
              <a:gd name="connsiteY0" fmla="*/ 0 h 927910"/>
              <a:gd name="connsiteX1" fmla="*/ 0 w 7605568"/>
              <a:gd name="connsiteY1" fmla="*/ 75665 h 927910"/>
              <a:gd name="connsiteX2" fmla="*/ 7225392 w 7605568"/>
              <a:gd name="connsiteY2" fmla="*/ 927910 h 927910"/>
              <a:gd name="connsiteX3" fmla="*/ 7605568 w 7605568"/>
              <a:gd name="connsiteY3" fmla="*/ 897732 h 927910"/>
              <a:gd name="connsiteX4" fmla="*/ 1 w 7605568"/>
              <a:gd name="connsiteY4" fmla="*/ 0 h 92791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605568" h="927910">
                <a:moveTo>
                  <a:pt x="1" y="0"/>
                </a:moveTo>
                <a:cubicBezTo>
                  <a:pt x="1" y="25222"/>
                  <a:pt x="0" y="50443"/>
                  <a:pt x="0" y="75665"/>
                </a:cubicBezTo>
                <a:lnTo>
                  <a:pt x="7225392" y="927910"/>
                </a:lnTo>
                <a:lnTo>
                  <a:pt x="7605568" y="897732"/>
                </a:lnTo>
                <a:lnTo>
                  <a:pt x="1" y="0"/>
                </a:ln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Freeform 10"/>
          <p:cNvSpPr/>
          <p:nvPr/>
        </p:nvSpPr>
        <p:spPr>
          <a:xfrm>
            <a:off x="1680725" y="6116507"/>
            <a:ext cx="7465656" cy="741493"/>
          </a:xfrm>
          <a:custGeom>
            <a:avLst/>
            <a:gdLst>
              <a:gd name="connsiteX0" fmla="*/ 7408506 w 7408506"/>
              <a:gd name="connsiteY0" fmla="*/ 0 h 755780"/>
              <a:gd name="connsiteX1" fmla="*/ 0 w 7408506"/>
              <a:gd name="connsiteY1" fmla="*/ 755780 h 755780"/>
              <a:gd name="connsiteX2" fmla="*/ 662473 w 7408506"/>
              <a:gd name="connsiteY2" fmla="*/ 755780 h 755780"/>
              <a:gd name="connsiteX3" fmla="*/ 7408506 w 7408506"/>
              <a:gd name="connsiteY3" fmla="*/ 74645 h 755780"/>
              <a:gd name="connsiteX4" fmla="*/ 7408506 w 7408506"/>
              <a:gd name="connsiteY4" fmla="*/ 0 h 755780"/>
              <a:gd name="connsiteX0" fmla="*/ 6958449 w 6958449"/>
              <a:gd name="connsiteY0" fmla="*/ 0 h 755780"/>
              <a:gd name="connsiteX1" fmla="*/ 0 w 6958449"/>
              <a:gd name="connsiteY1" fmla="*/ 712918 h 755780"/>
              <a:gd name="connsiteX2" fmla="*/ 212416 w 6958449"/>
              <a:gd name="connsiteY2" fmla="*/ 755780 h 755780"/>
              <a:gd name="connsiteX3" fmla="*/ 6958449 w 6958449"/>
              <a:gd name="connsiteY3" fmla="*/ 74645 h 755780"/>
              <a:gd name="connsiteX4" fmla="*/ 6958449 w 6958449"/>
              <a:gd name="connsiteY4" fmla="*/ 0 h 755780"/>
              <a:gd name="connsiteX0" fmla="*/ 6958449 w 6958449"/>
              <a:gd name="connsiteY0" fmla="*/ 0 h 712918"/>
              <a:gd name="connsiteX1" fmla="*/ 0 w 6958449"/>
              <a:gd name="connsiteY1" fmla="*/ 712918 h 712918"/>
              <a:gd name="connsiteX2" fmla="*/ 302903 w 6958449"/>
              <a:gd name="connsiteY2" fmla="*/ 705774 h 712918"/>
              <a:gd name="connsiteX3" fmla="*/ 6958449 w 6958449"/>
              <a:gd name="connsiteY3" fmla="*/ 74645 h 712918"/>
              <a:gd name="connsiteX4" fmla="*/ 6958449 w 6958449"/>
              <a:gd name="connsiteY4" fmla="*/ 0 h 712918"/>
              <a:gd name="connsiteX0" fmla="*/ 6958449 w 6958449"/>
              <a:gd name="connsiteY0" fmla="*/ 0 h 741492"/>
              <a:gd name="connsiteX1" fmla="*/ 0 w 6958449"/>
              <a:gd name="connsiteY1" fmla="*/ 712918 h 741492"/>
              <a:gd name="connsiteX2" fmla="*/ 248134 w 6958449"/>
              <a:gd name="connsiteY2" fmla="*/ 741492 h 741492"/>
              <a:gd name="connsiteX3" fmla="*/ 6958449 w 6958449"/>
              <a:gd name="connsiteY3" fmla="*/ 74645 h 741492"/>
              <a:gd name="connsiteX4" fmla="*/ 6958449 w 6958449"/>
              <a:gd name="connsiteY4" fmla="*/ 0 h 741492"/>
              <a:gd name="connsiteX0" fmla="*/ 7465656 w 7465656"/>
              <a:gd name="connsiteY0" fmla="*/ 0 h 741493"/>
              <a:gd name="connsiteX1" fmla="*/ 0 w 7465656"/>
              <a:gd name="connsiteY1" fmla="*/ 741493 h 741493"/>
              <a:gd name="connsiteX2" fmla="*/ 755341 w 7465656"/>
              <a:gd name="connsiteY2" fmla="*/ 741492 h 741493"/>
              <a:gd name="connsiteX3" fmla="*/ 7465656 w 7465656"/>
              <a:gd name="connsiteY3" fmla="*/ 74645 h 741493"/>
              <a:gd name="connsiteX4" fmla="*/ 7465656 w 7465656"/>
              <a:gd name="connsiteY4" fmla="*/ 0 h 7414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465656" h="741493">
                <a:moveTo>
                  <a:pt x="7465656" y="0"/>
                </a:moveTo>
                <a:lnTo>
                  <a:pt x="0" y="741493"/>
                </a:lnTo>
                <a:lnTo>
                  <a:pt x="755341" y="741492"/>
                </a:lnTo>
                <a:lnTo>
                  <a:pt x="7465656" y="74645"/>
                </a:lnTo>
                <a:lnTo>
                  <a:pt x="7465656" y="0"/>
                </a:ln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Date Placeholder 4"/>
          <p:cNvSpPr>
            <a:spLocks noGrp="1"/>
          </p:cNvSpPr>
          <p:nvPr>
            <p:ph type="dt" sz="half" idx="10"/>
          </p:nvPr>
        </p:nvSpPr>
        <p:spPr/>
        <p:txBody>
          <a:bodyPr/>
          <a:lstStyle/>
          <a:p>
            <a:fld id="{52983DA4-3B24-449B-95CA-514EB7E30A99}" type="datetime4">
              <a:rPr lang="en-US" smtClean="0"/>
              <a:pPr/>
              <a:t>April 13, 2016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1D72EBF8-7CF5-44B7-B2BF-E22DE4D0703D}" type="slidenum">
              <a:rPr lang="en-US" smtClean="0"/>
              <a:pPr/>
              <a:t>‹#›</a:t>
            </a:fld>
            <a:endParaRPr lang="en-US"/>
          </a:p>
        </p:txBody>
      </p:sp>
      <p:sp>
        <p:nvSpPr>
          <p:cNvPr id="14" name="Title 1"/>
          <p:cNvSpPr>
            <a:spLocks noGrp="1"/>
          </p:cNvSpPr>
          <p:nvPr>
            <p:ph type="title"/>
          </p:nvPr>
        </p:nvSpPr>
        <p:spPr>
          <a:xfrm>
            <a:off x="676656" y="609600"/>
            <a:ext cx="3383280" cy="914400"/>
          </a:xfrm>
        </p:spPr>
        <p:txBody>
          <a:bodyPr anchor="b">
            <a:noAutofit/>
          </a:bodyPr>
          <a:lstStyle>
            <a:lvl1pPr algn="l">
              <a:defRPr sz="2200" b="0" i="0" cap="none" baseline="0">
                <a:solidFill>
                  <a:schemeClr val="tx2"/>
                </a:solidFill>
              </a:defRPr>
            </a:lvl1pPr>
          </a:lstStyle>
          <a:p>
            <a:r>
              <a:rPr lang="en-US" smtClean="0"/>
              <a:t>Click to edit Master title style</a:t>
            </a:r>
            <a:endParaRPr lang="en-US" dirty="0"/>
          </a:p>
        </p:txBody>
      </p:sp>
      <p:sp>
        <p:nvSpPr>
          <p:cNvPr id="15" name="Text Placeholder 14"/>
          <p:cNvSpPr>
            <a:spLocks noGrp="1"/>
          </p:cNvSpPr>
          <p:nvPr>
            <p:ph type="body" sz="quarter" idx="14"/>
          </p:nvPr>
        </p:nvSpPr>
        <p:spPr>
          <a:xfrm>
            <a:off x="676656" y="1524000"/>
            <a:ext cx="3381375" cy="3295650"/>
          </a:xfrm>
        </p:spPr>
        <p:txBody>
          <a:bodyPr>
            <a:normAutofit/>
          </a:bodyPr>
          <a:lstStyle>
            <a:lvl1pPr marL="0" indent="0">
              <a:buFontTx/>
              <a:buNone/>
              <a:defRPr sz="1600"/>
            </a:lvl1pPr>
            <a:lvl2pPr>
              <a:buFontTx/>
              <a:buNone/>
              <a:defRPr/>
            </a:lvl2pPr>
            <a:lvl3pPr>
              <a:buFontTx/>
              <a:buNone/>
              <a:defRPr/>
            </a:lvl3pPr>
            <a:lvl4pPr>
              <a:buFontTx/>
              <a:buNone/>
              <a:defRPr/>
            </a:lvl4pPr>
            <a:lvl5pPr>
              <a:buFontTx/>
              <a:buNone/>
              <a:defRPr/>
            </a:lvl5pPr>
          </a:lstStyle>
          <a:p>
            <a:pPr lvl="0"/>
            <a:r>
              <a:rPr lang="en-US" smtClean="0"/>
              <a:t>Click to edit Master text styles</a:t>
            </a: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7" name="Freeform 6"/>
          <p:cNvSpPr/>
          <p:nvPr userDrawn="1"/>
        </p:nvSpPr>
        <p:spPr>
          <a:xfrm>
            <a:off x="0" y="5457825"/>
            <a:ext cx="7239000" cy="1400175"/>
          </a:xfrm>
          <a:custGeom>
            <a:avLst/>
            <a:gdLst>
              <a:gd name="connsiteX0" fmla="*/ 0 w 9134475"/>
              <a:gd name="connsiteY0" fmla="*/ 142875 h 1323975"/>
              <a:gd name="connsiteX1" fmla="*/ 6305550 w 9134475"/>
              <a:gd name="connsiteY1" fmla="*/ 1209675 h 1323975"/>
              <a:gd name="connsiteX2" fmla="*/ 9134475 w 9134475"/>
              <a:gd name="connsiteY2" fmla="*/ 0 h 1323975"/>
              <a:gd name="connsiteX3" fmla="*/ 9134475 w 9134475"/>
              <a:gd name="connsiteY3" fmla="*/ 1323975 h 1323975"/>
              <a:gd name="connsiteX4" fmla="*/ 0 w 9134475"/>
              <a:gd name="connsiteY4" fmla="*/ 1323975 h 1323975"/>
              <a:gd name="connsiteX5" fmla="*/ 0 w 9134475"/>
              <a:gd name="connsiteY5" fmla="*/ 142875 h 1323975"/>
              <a:gd name="connsiteX0" fmla="*/ 0 w 9134475"/>
              <a:gd name="connsiteY0" fmla="*/ 0 h 1181100"/>
              <a:gd name="connsiteX1" fmla="*/ 6305550 w 9134475"/>
              <a:gd name="connsiteY1" fmla="*/ 1066800 h 1181100"/>
              <a:gd name="connsiteX2" fmla="*/ 9134475 w 9134475"/>
              <a:gd name="connsiteY2" fmla="*/ 1181100 h 1181100"/>
              <a:gd name="connsiteX3" fmla="*/ 0 w 9134475"/>
              <a:gd name="connsiteY3" fmla="*/ 1181100 h 1181100"/>
              <a:gd name="connsiteX4" fmla="*/ 0 w 9134475"/>
              <a:gd name="connsiteY4" fmla="*/ 0 h 1181100"/>
              <a:gd name="connsiteX0" fmla="*/ 0 w 6494783"/>
              <a:gd name="connsiteY0" fmla="*/ 0 h 1181100"/>
              <a:gd name="connsiteX1" fmla="*/ 6305550 w 6494783"/>
              <a:gd name="connsiteY1" fmla="*/ 1066800 h 1181100"/>
              <a:gd name="connsiteX2" fmla="*/ 6494783 w 6494783"/>
              <a:gd name="connsiteY2" fmla="*/ 1181100 h 1181100"/>
              <a:gd name="connsiteX3" fmla="*/ 0 w 6494783"/>
              <a:gd name="connsiteY3" fmla="*/ 1181100 h 1181100"/>
              <a:gd name="connsiteX4" fmla="*/ 0 w 6494783"/>
              <a:gd name="connsiteY4" fmla="*/ 0 h 1181100"/>
              <a:gd name="connsiteX0" fmla="*/ 0 w 6494783"/>
              <a:gd name="connsiteY0" fmla="*/ 0 h 1181100"/>
              <a:gd name="connsiteX1" fmla="*/ 6494783 w 6494783"/>
              <a:gd name="connsiteY1" fmla="*/ 1181100 h 1181100"/>
              <a:gd name="connsiteX2" fmla="*/ 0 w 6494783"/>
              <a:gd name="connsiteY2" fmla="*/ 1181100 h 1181100"/>
              <a:gd name="connsiteX3" fmla="*/ 0 w 6494783"/>
              <a:gd name="connsiteY3" fmla="*/ 0 h 1181100"/>
              <a:gd name="connsiteX0" fmla="*/ 0 w 7415827"/>
              <a:gd name="connsiteY0" fmla="*/ 0 h 1181100"/>
              <a:gd name="connsiteX1" fmla="*/ 7415827 w 7415827"/>
              <a:gd name="connsiteY1" fmla="*/ 866775 h 1181100"/>
              <a:gd name="connsiteX2" fmla="*/ 0 w 7415827"/>
              <a:gd name="connsiteY2" fmla="*/ 1181100 h 1181100"/>
              <a:gd name="connsiteX3" fmla="*/ 0 w 7415827"/>
              <a:gd name="connsiteY3" fmla="*/ 0 h 1181100"/>
              <a:gd name="connsiteX0" fmla="*/ 0 w 7415827"/>
              <a:gd name="connsiteY0" fmla="*/ 0 h 1571625"/>
              <a:gd name="connsiteX1" fmla="*/ 7415827 w 7415827"/>
              <a:gd name="connsiteY1" fmla="*/ 866775 h 1571625"/>
              <a:gd name="connsiteX2" fmla="*/ 0 w 7415827"/>
              <a:gd name="connsiteY2" fmla="*/ 1571625 h 1571625"/>
              <a:gd name="connsiteX3" fmla="*/ 0 w 7415827"/>
              <a:gd name="connsiteY3" fmla="*/ 0 h 1571625"/>
              <a:gd name="connsiteX0" fmla="*/ 0 w 7415827"/>
              <a:gd name="connsiteY0" fmla="*/ 0 h 1571625"/>
              <a:gd name="connsiteX1" fmla="*/ 7415827 w 7415827"/>
              <a:gd name="connsiteY1" fmla="*/ 866775 h 1571625"/>
              <a:gd name="connsiteX2" fmla="*/ 1823096 w 7415827"/>
              <a:gd name="connsiteY2" fmla="*/ 1571625 h 1571625"/>
              <a:gd name="connsiteX3" fmla="*/ 0 w 7415827"/>
              <a:gd name="connsiteY3" fmla="*/ 1571625 h 1571625"/>
              <a:gd name="connsiteX4" fmla="*/ 0 w 7415827"/>
              <a:gd name="connsiteY4" fmla="*/ 0 h 1571625"/>
              <a:gd name="connsiteX0" fmla="*/ 0 w 7216426"/>
              <a:gd name="connsiteY0" fmla="*/ 0 h 1571625"/>
              <a:gd name="connsiteX1" fmla="*/ 7216426 w 7216426"/>
              <a:gd name="connsiteY1" fmla="*/ 1038225 h 1571625"/>
              <a:gd name="connsiteX2" fmla="*/ 1823096 w 7216426"/>
              <a:gd name="connsiteY2" fmla="*/ 1571625 h 1571625"/>
              <a:gd name="connsiteX3" fmla="*/ 0 w 7216426"/>
              <a:gd name="connsiteY3" fmla="*/ 1571625 h 1571625"/>
              <a:gd name="connsiteX4" fmla="*/ 0 w 7216426"/>
              <a:gd name="connsiteY4" fmla="*/ 0 h 1571625"/>
              <a:gd name="connsiteX0" fmla="*/ 0 w 7216426"/>
              <a:gd name="connsiteY0" fmla="*/ 0 h 914400"/>
              <a:gd name="connsiteX1" fmla="*/ 7216426 w 7216426"/>
              <a:gd name="connsiteY1" fmla="*/ 381000 h 914400"/>
              <a:gd name="connsiteX2" fmla="*/ 1823096 w 7216426"/>
              <a:gd name="connsiteY2" fmla="*/ 914400 h 914400"/>
              <a:gd name="connsiteX3" fmla="*/ 0 w 7216426"/>
              <a:gd name="connsiteY3" fmla="*/ 914400 h 914400"/>
              <a:gd name="connsiteX4" fmla="*/ 0 w 7216426"/>
              <a:gd name="connsiteY4" fmla="*/ 0 h 914400"/>
              <a:gd name="connsiteX0" fmla="*/ 0 w 7216426"/>
              <a:gd name="connsiteY0" fmla="*/ 0 h 1400175"/>
              <a:gd name="connsiteX1" fmla="*/ 7216426 w 7216426"/>
              <a:gd name="connsiteY1" fmla="*/ 866775 h 1400175"/>
              <a:gd name="connsiteX2" fmla="*/ 1823096 w 7216426"/>
              <a:gd name="connsiteY2" fmla="*/ 1400175 h 1400175"/>
              <a:gd name="connsiteX3" fmla="*/ 0 w 7216426"/>
              <a:gd name="connsiteY3" fmla="*/ 1400175 h 1400175"/>
              <a:gd name="connsiteX4" fmla="*/ 0 w 7216426"/>
              <a:gd name="connsiteY4" fmla="*/ 0 h 140017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216426" h="1400175">
                <a:moveTo>
                  <a:pt x="0" y="0"/>
                </a:moveTo>
                <a:lnTo>
                  <a:pt x="7216426" y="866775"/>
                </a:lnTo>
                <a:lnTo>
                  <a:pt x="1823096" y="1400175"/>
                </a:lnTo>
                <a:lnTo>
                  <a:pt x="0" y="1400175"/>
                </a:lnTo>
                <a:lnTo>
                  <a:pt x="0" y="0"/>
                </a:lnTo>
                <a:close/>
              </a:path>
            </a:pathLst>
          </a:custGeom>
          <a:gradFill>
            <a:gsLst>
              <a:gs pos="0">
                <a:schemeClr val="accent1"/>
              </a:gs>
              <a:gs pos="52000">
                <a:schemeClr val="accent1">
                  <a:lumMod val="40000"/>
                  <a:lumOff val="60000"/>
                </a:schemeClr>
              </a:gs>
              <a:gs pos="66000">
                <a:schemeClr val="accent1"/>
              </a:gs>
            </a:gsLst>
            <a:lin ang="1662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Freeform 7"/>
          <p:cNvSpPr/>
          <p:nvPr userDrawn="1"/>
        </p:nvSpPr>
        <p:spPr>
          <a:xfrm>
            <a:off x="1807389" y="6148043"/>
            <a:ext cx="7338991" cy="711996"/>
          </a:xfrm>
          <a:custGeom>
            <a:avLst/>
            <a:gdLst>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666750 h 2114550"/>
              <a:gd name="connsiteX1" fmla="*/ 9144000 w 9144000"/>
              <a:gd name="connsiteY1" fmla="*/ 0 h 2114550"/>
              <a:gd name="connsiteX2" fmla="*/ 9144000 w 9144000"/>
              <a:gd name="connsiteY2" fmla="*/ 914400 h 2114550"/>
              <a:gd name="connsiteX3" fmla="*/ 6334125 w 9144000"/>
              <a:gd name="connsiteY3" fmla="*/ 2114550 h 2114550"/>
              <a:gd name="connsiteX4" fmla="*/ 0 w 9144000"/>
              <a:gd name="connsiteY4" fmla="*/ 1047750 h 2114550"/>
              <a:gd name="connsiteX5" fmla="*/ 9525 w 9144000"/>
              <a:gd name="connsiteY5" fmla="*/ 666750 h 2114550"/>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6334125 w 9144000"/>
              <a:gd name="connsiteY4" fmla="*/ 1457325 h 1581150"/>
              <a:gd name="connsiteX5" fmla="*/ 0 w 9144000"/>
              <a:gd name="connsiteY5" fmla="*/ 390525 h 1581150"/>
              <a:gd name="connsiteX6" fmla="*/ 9525 w 9144000"/>
              <a:gd name="connsiteY6" fmla="*/ 9525 h 1581150"/>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390525 h 1581150"/>
              <a:gd name="connsiteX5" fmla="*/ 9525 w 9144000"/>
              <a:gd name="connsiteY5" fmla="*/ 9525 h 1581150"/>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9525 w 9144000"/>
              <a:gd name="connsiteY5" fmla="*/ 9525 h 1581150"/>
              <a:gd name="connsiteX0" fmla="*/ 342207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342207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9134495 w 9144000"/>
              <a:gd name="connsiteY4" fmla="*/ 1572115 h 1581150"/>
              <a:gd name="connsiteX5" fmla="*/ 0 w 9144000"/>
              <a:gd name="connsiteY5" fmla="*/ 1571625 h 1581150"/>
              <a:gd name="connsiteX6" fmla="*/ 20 w 9144000"/>
              <a:gd name="connsiteY6" fmla="*/ 1323975 h 1581150"/>
              <a:gd name="connsiteX0" fmla="*/ 20 w 9144000"/>
              <a:gd name="connsiteY0" fmla="*/ 1323975 h 1581150"/>
              <a:gd name="connsiteX1" fmla="*/ 9144000 w 9144000"/>
              <a:gd name="connsiteY1" fmla="*/ 0 h 1581150"/>
              <a:gd name="connsiteX2" fmla="*/ 9144000 w 9144000"/>
              <a:gd name="connsiteY2" fmla="*/ 1581150 h 1581150"/>
              <a:gd name="connsiteX3" fmla="*/ 9134495 w 9144000"/>
              <a:gd name="connsiteY3" fmla="*/ 1572115 h 1581150"/>
              <a:gd name="connsiteX4" fmla="*/ 0 w 9144000"/>
              <a:gd name="connsiteY4" fmla="*/ 1571625 h 1581150"/>
              <a:gd name="connsiteX5" fmla="*/ 20 w 9144000"/>
              <a:gd name="connsiteY5" fmla="*/ 1323975 h 1581150"/>
              <a:gd name="connsiteX0" fmla="*/ 20 w 9144000"/>
              <a:gd name="connsiteY0" fmla="*/ 456601 h 713776"/>
              <a:gd name="connsiteX1" fmla="*/ 8611709 w 9144000"/>
              <a:gd name="connsiteY1" fmla="*/ 0 h 713776"/>
              <a:gd name="connsiteX2" fmla="*/ 9144000 w 9144000"/>
              <a:gd name="connsiteY2" fmla="*/ 713776 h 713776"/>
              <a:gd name="connsiteX3" fmla="*/ 9134495 w 9144000"/>
              <a:gd name="connsiteY3" fmla="*/ 704741 h 713776"/>
              <a:gd name="connsiteX4" fmla="*/ 0 w 9144000"/>
              <a:gd name="connsiteY4" fmla="*/ 704251 h 713776"/>
              <a:gd name="connsiteX5" fmla="*/ 20 w 9144000"/>
              <a:gd name="connsiteY5" fmla="*/ 456601 h 713776"/>
              <a:gd name="connsiteX0" fmla="*/ 20 w 9144000"/>
              <a:gd name="connsiteY0" fmla="*/ 818007 h 1075182"/>
              <a:gd name="connsiteX1" fmla="*/ 9124990 w 9144000"/>
              <a:gd name="connsiteY1" fmla="*/ 0 h 1075182"/>
              <a:gd name="connsiteX2" fmla="*/ 9144000 w 9144000"/>
              <a:gd name="connsiteY2" fmla="*/ 1075182 h 1075182"/>
              <a:gd name="connsiteX3" fmla="*/ 9134495 w 9144000"/>
              <a:gd name="connsiteY3" fmla="*/ 1066147 h 1075182"/>
              <a:gd name="connsiteX4" fmla="*/ 0 w 9144000"/>
              <a:gd name="connsiteY4" fmla="*/ 1065657 h 1075182"/>
              <a:gd name="connsiteX5" fmla="*/ 20 w 9144000"/>
              <a:gd name="connsiteY5" fmla="*/ 818007 h 1075182"/>
              <a:gd name="connsiteX0" fmla="*/ 20 w 9144000"/>
              <a:gd name="connsiteY0" fmla="*/ 176512 h 433687"/>
              <a:gd name="connsiteX1" fmla="*/ 8782802 w 9144000"/>
              <a:gd name="connsiteY1" fmla="*/ 0 h 433687"/>
              <a:gd name="connsiteX2" fmla="*/ 9144000 w 9144000"/>
              <a:gd name="connsiteY2" fmla="*/ 433687 h 433687"/>
              <a:gd name="connsiteX3" fmla="*/ 9134495 w 9144000"/>
              <a:gd name="connsiteY3" fmla="*/ 424652 h 433687"/>
              <a:gd name="connsiteX4" fmla="*/ 0 w 9144000"/>
              <a:gd name="connsiteY4" fmla="*/ 424162 h 433687"/>
              <a:gd name="connsiteX5" fmla="*/ 20 w 9144000"/>
              <a:gd name="connsiteY5" fmla="*/ 176512 h 433687"/>
              <a:gd name="connsiteX0" fmla="*/ 20 w 9144000"/>
              <a:gd name="connsiteY0" fmla="*/ 411426 h 668601"/>
              <a:gd name="connsiteX1" fmla="*/ 9124989 w 9144000"/>
              <a:gd name="connsiteY1" fmla="*/ 0 h 668601"/>
              <a:gd name="connsiteX2" fmla="*/ 9144000 w 9144000"/>
              <a:gd name="connsiteY2" fmla="*/ 668601 h 668601"/>
              <a:gd name="connsiteX3" fmla="*/ 9134495 w 9144000"/>
              <a:gd name="connsiteY3" fmla="*/ 659566 h 668601"/>
              <a:gd name="connsiteX4" fmla="*/ 0 w 9144000"/>
              <a:gd name="connsiteY4" fmla="*/ 659076 h 668601"/>
              <a:gd name="connsiteX5" fmla="*/ 20 w 9144000"/>
              <a:gd name="connsiteY5" fmla="*/ 411426 h 668601"/>
              <a:gd name="connsiteX0" fmla="*/ 20 w 9144000"/>
              <a:gd name="connsiteY0" fmla="*/ 998711 h 1081261"/>
              <a:gd name="connsiteX1" fmla="*/ 9124989 w 9144000"/>
              <a:gd name="connsiteY1" fmla="*/ 0 h 1081261"/>
              <a:gd name="connsiteX2" fmla="*/ 9144000 w 9144000"/>
              <a:gd name="connsiteY2" fmla="*/ 668601 h 1081261"/>
              <a:gd name="connsiteX3" fmla="*/ 9134495 w 9144000"/>
              <a:gd name="connsiteY3" fmla="*/ 659566 h 1081261"/>
              <a:gd name="connsiteX4" fmla="*/ 0 w 9144000"/>
              <a:gd name="connsiteY4" fmla="*/ 659076 h 1081261"/>
              <a:gd name="connsiteX5" fmla="*/ 20 w 9144000"/>
              <a:gd name="connsiteY5" fmla="*/ 998711 h 1081261"/>
              <a:gd name="connsiteX0" fmla="*/ 2243247 w 9144000"/>
              <a:gd name="connsiteY0" fmla="*/ 619235 h 701785"/>
              <a:gd name="connsiteX1" fmla="*/ 9124989 w 9144000"/>
              <a:gd name="connsiteY1" fmla="*/ 0 h 701785"/>
              <a:gd name="connsiteX2" fmla="*/ 9144000 w 9144000"/>
              <a:gd name="connsiteY2" fmla="*/ 668601 h 701785"/>
              <a:gd name="connsiteX3" fmla="*/ 9134495 w 9144000"/>
              <a:gd name="connsiteY3" fmla="*/ 659566 h 701785"/>
              <a:gd name="connsiteX4" fmla="*/ 0 w 9144000"/>
              <a:gd name="connsiteY4" fmla="*/ 659076 h 701785"/>
              <a:gd name="connsiteX5" fmla="*/ 2243247 w 9144000"/>
              <a:gd name="connsiteY5" fmla="*/ 619235 h 701785"/>
              <a:gd name="connsiteX0" fmla="*/ 7 w 6900760"/>
              <a:gd name="connsiteY0" fmla="*/ 619235 h 1354783"/>
              <a:gd name="connsiteX1" fmla="*/ 6881749 w 6900760"/>
              <a:gd name="connsiteY1" fmla="*/ 0 h 1354783"/>
              <a:gd name="connsiteX2" fmla="*/ 6900760 w 6900760"/>
              <a:gd name="connsiteY2" fmla="*/ 668601 h 1354783"/>
              <a:gd name="connsiteX3" fmla="*/ 6891255 w 6900760"/>
              <a:gd name="connsiteY3" fmla="*/ 659566 h 1354783"/>
              <a:gd name="connsiteX4" fmla="*/ 684361 w 6900760"/>
              <a:gd name="connsiteY4" fmla="*/ 1354783 h 1354783"/>
              <a:gd name="connsiteX5" fmla="*/ 7 w 6900760"/>
              <a:gd name="connsiteY5" fmla="*/ 619235 h 1354783"/>
              <a:gd name="connsiteX0" fmla="*/ 0 w 6900753"/>
              <a:gd name="connsiteY0" fmla="*/ 619235 h 668601"/>
              <a:gd name="connsiteX1" fmla="*/ 6881742 w 6900753"/>
              <a:gd name="connsiteY1" fmla="*/ 0 h 668601"/>
              <a:gd name="connsiteX2" fmla="*/ 6900753 w 6900753"/>
              <a:gd name="connsiteY2" fmla="*/ 668601 h 668601"/>
              <a:gd name="connsiteX3" fmla="*/ 6891248 w 6900753"/>
              <a:gd name="connsiteY3" fmla="*/ 659566 h 668601"/>
              <a:gd name="connsiteX4" fmla="*/ 0 w 6900753"/>
              <a:gd name="connsiteY4" fmla="*/ 619235 h 668601"/>
              <a:gd name="connsiteX0" fmla="*/ 0 w 6263905"/>
              <a:gd name="connsiteY0" fmla="*/ 1197485 h 1197485"/>
              <a:gd name="connsiteX1" fmla="*/ 6244894 w 6263905"/>
              <a:gd name="connsiteY1" fmla="*/ 0 h 1197485"/>
              <a:gd name="connsiteX2" fmla="*/ 6263905 w 6263905"/>
              <a:gd name="connsiteY2" fmla="*/ 668601 h 1197485"/>
              <a:gd name="connsiteX3" fmla="*/ 6254400 w 6263905"/>
              <a:gd name="connsiteY3" fmla="*/ 659566 h 1197485"/>
              <a:gd name="connsiteX4" fmla="*/ 0 w 6263905"/>
              <a:gd name="connsiteY4" fmla="*/ 1197485 h 1197485"/>
              <a:gd name="connsiteX0" fmla="*/ 0 w 7318982"/>
              <a:gd name="connsiteY0" fmla="*/ 673446 h 673446"/>
              <a:gd name="connsiteX1" fmla="*/ 7299971 w 7318982"/>
              <a:gd name="connsiteY1" fmla="*/ 0 h 673446"/>
              <a:gd name="connsiteX2" fmla="*/ 7318982 w 7318982"/>
              <a:gd name="connsiteY2" fmla="*/ 668601 h 673446"/>
              <a:gd name="connsiteX3" fmla="*/ 7309477 w 7318982"/>
              <a:gd name="connsiteY3" fmla="*/ 659566 h 673446"/>
              <a:gd name="connsiteX4" fmla="*/ 0 w 7318982"/>
              <a:gd name="connsiteY4" fmla="*/ 673446 h 673446"/>
              <a:gd name="connsiteX0" fmla="*/ 0 w 7318982"/>
              <a:gd name="connsiteY0" fmla="*/ 673446 h 673446"/>
              <a:gd name="connsiteX1" fmla="*/ 7299971 w 7318982"/>
              <a:gd name="connsiteY1" fmla="*/ 0 h 673446"/>
              <a:gd name="connsiteX2" fmla="*/ 7318982 w 7318982"/>
              <a:gd name="connsiteY2" fmla="*/ 668601 h 673446"/>
              <a:gd name="connsiteX3" fmla="*/ 0 w 7318982"/>
              <a:gd name="connsiteY3" fmla="*/ 673446 h 673446"/>
              <a:gd name="connsiteX0" fmla="*/ 0 w 7318982"/>
              <a:gd name="connsiteY0" fmla="*/ 526624 h 526624"/>
              <a:gd name="connsiteX1" fmla="*/ 7166898 w 7318982"/>
              <a:gd name="connsiteY1" fmla="*/ 0 h 526624"/>
              <a:gd name="connsiteX2" fmla="*/ 7318982 w 7318982"/>
              <a:gd name="connsiteY2" fmla="*/ 521779 h 526624"/>
              <a:gd name="connsiteX3" fmla="*/ 0 w 7318982"/>
              <a:gd name="connsiteY3" fmla="*/ 526624 h 526624"/>
              <a:gd name="connsiteX0" fmla="*/ 0 w 7323733"/>
              <a:gd name="connsiteY0" fmla="*/ 673445 h 673445"/>
              <a:gd name="connsiteX1" fmla="*/ 7323733 w 7323733"/>
              <a:gd name="connsiteY1" fmla="*/ 0 h 673445"/>
              <a:gd name="connsiteX2" fmla="*/ 7318982 w 7323733"/>
              <a:gd name="connsiteY2" fmla="*/ 668600 h 673445"/>
              <a:gd name="connsiteX3" fmla="*/ 0 w 7323733"/>
              <a:gd name="connsiteY3" fmla="*/ 673445 h 673445"/>
              <a:gd name="connsiteX0" fmla="*/ 0 w 7323733"/>
              <a:gd name="connsiteY0" fmla="*/ 673445 h 673445"/>
              <a:gd name="connsiteX1" fmla="*/ 7323733 w 7323733"/>
              <a:gd name="connsiteY1" fmla="*/ 0 h 673445"/>
              <a:gd name="connsiteX2" fmla="*/ 7145512 w 7323733"/>
              <a:gd name="connsiteY2" fmla="*/ 352371 h 673445"/>
              <a:gd name="connsiteX3" fmla="*/ 0 w 7323733"/>
              <a:gd name="connsiteY3" fmla="*/ 673445 h 673445"/>
              <a:gd name="connsiteX0" fmla="*/ 0 w 7323733"/>
              <a:gd name="connsiteY0" fmla="*/ 673445 h 675378"/>
              <a:gd name="connsiteX1" fmla="*/ 7323733 w 7323733"/>
              <a:gd name="connsiteY1" fmla="*/ 0 h 675378"/>
              <a:gd name="connsiteX2" fmla="*/ 7318982 w 7323733"/>
              <a:gd name="connsiteY2" fmla="*/ 675378 h 675378"/>
              <a:gd name="connsiteX3" fmla="*/ 0 w 7323733"/>
              <a:gd name="connsiteY3" fmla="*/ 673445 h 675378"/>
              <a:gd name="connsiteX0" fmla="*/ 0 w 7323733"/>
              <a:gd name="connsiteY0" fmla="*/ 673445 h 673445"/>
              <a:gd name="connsiteX1" fmla="*/ 7323733 w 7323733"/>
              <a:gd name="connsiteY1" fmla="*/ 0 h 673445"/>
              <a:gd name="connsiteX2" fmla="*/ 7202544 w 7323733"/>
              <a:gd name="connsiteY2" fmla="*/ 490158 h 673445"/>
              <a:gd name="connsiteX3" fmla="*/ 0 w 7323733"/>
              <a:gd name="connsiteY3" fmla="*/ 673445 h 673445"/>
              <a:gd name="connsiteX0" fmla="*/ 0 w 7323733"/>
              <a:gd name="connsiteY0" fmla="*/ 673445 h 675379"/>
              <a:gd name="connsiteX1" fmla="*/ 7323733 w 7323733"/>
              <a:gd name="connsiteY1" fmla="*/ 0 h 675379"/>
              <a:gd name="connsiteX2" fmla="*/ 7321359 w 7323733"/>
              <a:gd name="connsiteY2" fmla="*/ 675379 h 675379"/>
              <a:gd name="connsiteX3" fmla="*/ 0 w 7323733"/>
              <a:gd name="connsiteY3" fmla="*/ 673445 h 675379"/>
            </a:gdLst>
            <a:ahLst/>
            <a:cxnLst>
              <a:cxn ang="0">
                <a:pos x="connsiteX0" y="connsiteY0"/>
              </a:cxn>
              <a:cxn ang="0">
                <a:pos x="connsiteX1" y="connsiteY1"/>
              </a:cxn>
              <a:cxn ang="0">
                <a:pos x="connsiteX2" y="connsiteY2"/>
              </a:cxn>
              <a:cxn ang="0">
                <a:pos x="connsiteX3" y="connsiteY3"/>
              </a:cxn>
            </a:cxnLst>
            <a:rect l="l" t="t" r="r" b="b"/>
            <a:pathLst>
              <a:path w="7323733" h="675379">
                <a:moveTo>
                  <a:pt x="0" y="673445"/>
                </a:moveTo>
                <a:lnTo>
                  <a:pt x="7323733" y="0"/>
                </a:lnTo>
                <a:cubicBezTo>
                  <a:pt x="7322149" y="222867"/>
                  <a:pt x="7322943" y="452512"/>
                  <a:pt x="7321359" y="675379"/>
                </a:cubicBezTo>
                <a:lnTo>
                  <a:pt x="0" y="673445"/>
                </a:lnTo>
                <a:close/>
              </a:path>
            </a:pathLst>
          </a:custGeom>
          <a:gradFill>
            <a:gsLst>
              <a:gs pos="28000">
                <a:schemeClr val="accent3"/>
              </a:gs>
              <a:gs pos="40000">
                <a:schemeClr val="accent3">
                  <a:lumMod val="40000"/>
                  <a:lumOff val="60000"/>
                </a:schemeClr>
              </a:gs>
              <a:gs pos="48000">
                <a:schemeClr val="accent3"/>
              </a:gs>
            </a:gsLst>
            <a:lin ang="159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Freeform 8"/>
          <p:cNvSpPr/>
          <p:nvPr userDrawn="1"/>
        </p:nvSpPr>
        <p:spPr>
          <a:xfrm>
            <a:off x="-196" y="5412337"/>
            <a:ext cx="7605568" cy="927910"/>
          </a:xfrm>
          <a:custGeom>
            <a:avLst/>
            <a:gdLst>
              <a:gd name="connsiteX0" fmla="*/ 0 w 7436498"/>
              <a:gd name="connsiteY0" fmla="*/ 0 h 951723"/>
              <a:gd name="connsiteX1" fmla="*/ 0 w 7436498"/>
              <a:gd name="connsiteY1" fmla="*/ 139959 h 951723"/>
              <a:gd name="connsiteX2" fmla="*/ 7053942 w 7436498"/>
              <a:gd name="connsiteY2" fmla="*/ 951723 h 951723"/>
              <a:gd name="connsiteX3" fmla="*/ 7436498 w 7436498"/>
              <a:gd name="connsiteY3" fmla="*/ 914400 h 951723"/>
              <a:gd name="connsiteX4" fmla="*/ 0 w 7436498"/>
              <a:gd name="connsiteY4" fmla="*/ 0 h 951723"/>
              <a:gd name="connsiteX0" fmla="*/ 190500 w 7436498"/>
              <a:gd name="connsiteY0" fmla="*/ 0 h 1004110"/>
              <a:gd name="connsiteX1" fmla="*/ 0 w 7436498"/>
              <a:gd name="connsiteY1" fmla="*/ 192346 h 1004110"/>
              <a:gd name="connsiteX2" fmla="*/ 7053942 w 7436498"/>
              <a:gd name="connsiteY2" fmla="*/ 1004110 h 1004110"/>
              <a:gd name="connsiteX3" fmla="*/ 7436498 w 7436498"/>
              <a:gd name="connsiteY3" fmla="*/ 966787 h 1004110"/>
              <a:gd name="connsiteX4" fmla="*/ 190500 w 7436498"/>
              <a:gd name="connsiteY4" fmla="*/ 0 h 1004110"/>
              <a:gd name="connsiteX0" fmla="*/ 0 w 7448404"/>
              <a:gd name="connsiteY0" fmla="*/ 0 h 923148"/>
              <a:gd name="connsiteX1" fmla="*/ 11906 w 7448404"/>
              <a:gd name="connsiteY1" fmla="*/ 111384 h 923148"/>
              <a:gd name="connsiteX2" fmla="*/ 7065848 w 7448404"/>
              <a:gd name="connsiteY2" fmla="*/ 923148 h 923148"/>
              <a:gd name="connsiteX3" fmla="*/ 7448404 w 7448404"/>
              <a:gd name="connsiteY3" fmla="*/ 885825 h 923148"/>
              <a:gd name="connsiteX4" fmla="*/ 0 w 7448404"/>
              <a:gd name="connsiteY4" fmla="*/ 0 h 923148"/>
              <a:gd name="connsiteX0" fmla="*/ 0 w 7448404"/>
              <a:gd name="connsiteY0" fmla="*/ 0 h 923148"/>
              <a:gd name="connsiteX1" fmla="*/ 164306 w 7448404"/>
              <a:gd name="connsiteY1" fmla="*/ 68522 h 923148"/>
              <a:gd name="connsiteX2" fmla="*/ 7065848 w 7448404"/>
              <a:gd name="connsiteY2" fmla="*/ 923148 h 923148"/>
              <a:gd name="connsiteX3" fmla="*/ 7448404 w 7448404"/>
              <a:gd name="connsiteY3" fmla="*/ 885825 h 923148"/>
              <a:gd name="connsiteX4" fmla="*/ 0 w 7448404"/>
              <a:gd name="connsiteY4" fmla="*/ 0 h 923148"/>
              <a:gd name="connsiteX0" fmla="*/ 0 w 7448404"/>
              <a:gd name="connsiteY0" fmla="*/ 0 h 923148"/>
              <a:gd name="connsiteX1" fmla="*/ 302418 w 7448404"/>
              <a:gd name="connsiteY1" fmla="*/ 297122 h 923148"/>
              <a:gd name="connsiteX2" fmla="*/ 7065848 w 7448404"/>
              <a:gd name="connsiteY2" fmla="*/ 923148 h 923148"/>
              <a:gd name="connsiteX3" fmla="*/ 7448404 w 7448404"/>
              <a:gd name="connsiteY3" fmla="*/ 885825 h 923148"/>
              <a:gd name="connsiteX4" fmla="*/ 0 w 7448404"/>
              <a:gd name="connsiteY4" fmla="*/ 0 h 923148"/>
              <a:gd name="connsiteX0" fmla="*/ 1 w 7448405"/>
              <a:gd name="connsiteY0" fmla="*/ 0 h 923148"/>
              <a:gd name="connsiteX1" fmla="*/ 0 w 7448405"/>
              <a:gd name="connsiteY1" fmla="*/ 75665 h 923148"/>
              <a:gd name="connsiteX2" fmla="*/ 7065849 w 7448405"/>
              <a:gd name="connsiteY2" fmla="*/ 923148 h 923148"/>
              <a:gd name="connsiteX3" fmla="*/ 7448405 w 7448405"/>
              <a:gd name="connsiteY3" fmla="*/ 885825 h 923148"/>
              <a:gd name="connsiteX4" fmla="*/ 1 w 7448405"/>
              <a:gd name="connsiteY4" fmla="*/ 0 h 923148"/>
              <a:gd name="connsiteX0" fmla="*/ 1 w 7400780"/>
              <a:gd name="connsiteY0" fmla="*/ 0 h 928688"/>
              <a:gd name="connsiteX1" fmla="*/ 0 w 7400780"/>
              <a:gd name="connsiteY1" fmla="*/ 75665 h 928688"/>
              <a:gd name="connsiteX2" fmla="*/ 7065849 w 7400780"/>
              <a:gd name="connsiteY2" fmla="*/ 923148 h 928688"/>
              <a:gd name="connsiteX3" fmla="*/ 7400780 w 7400780"/>
              <a:gd name="connsiteY3" fmla="*/ 928688 h 928688"/>
              <a:gd name="connsiteX4" fmla="*/ 1 w 7400780"/>
              <a:gd name="connsiteY4" fmla="*/ 0 h 928688"/>
              <a:gd name="connsiteX0" fmla="*/ 1 w 7605568"/>
              <a:gd name="connsiteY0" fmla="*/ 0 h 923148"/>
              <a:gd name="connsiteX1" fmla="*/ 0 w 7605568"/>
              <a:gd name="connsiteY1" fmla="*/ 75665 h 923148"/>
              <a:gd name="connsiteX2" fmla="*/ 7065849 w 7605568"/>
              <a:gd name="connsiteY2" fmla="*/ 923148 h 923148"/>
              <a:gd name="connsiteX3" fmla="*/ 7605568 w 7605568"/>
              <a:gd name="connsiteY3" fmla="*/ 897732 h 923148"/>
              <a:gd name="connsiteX4" fmla="*/ 1 w 7605568"/>
              <a:gd name="connsiteY4" fmla="*/ 0 h 923148"/>
              <a:gd name="connsiteX0" fmla="*/ 1 w 7605568"/>
              <a:gd name="connsiteY0" fmla="*/ 0 h 897732"/>
              <a:gd name="connsiteX1" fmla="*/ 0 w 7605568"/>
              <a:gd name="connsiteY1" fmla="*/ 75665 h 897732"/>
              <a:gd name="connsiteX2" fmla="*/ 7065849 w 7605568"/>
              <a:gd name="connsiteY2" fmla="*/ 863617 h 897732"/>
              <a:gd name="connsiteX3" fmla="*/ 7605568 w 7605568"/>
              <a:gd name="connsiteY3" fmla="*/ 897732 h 897732"/>
              <a:gd name="connsiteX4" fmla="*/ 1 w 7605568"/>
              <a:gd name="connsiteY4" fmla="*/ 0 h 897732"/>
              <a:gd name="connsiteX0" fmla="*/ 1 w 7605568"/>
              <a:gd name="connsiteY0" fmla="*/ 0 h 927910"/>
              <a:gd name="connsiteX1" fmla="*/ 0 w 7605568"/>
              <a:gd name="connsiteY1" fmla="*/ 75665 h 927910"/>
              <a:gd name="connsiteX2" fmla="*/ 7225392 w 7605568"/>
              <a:gd name="connsiteY2" fmla="*/ 927910 h 927910"/>
              <a:gd name="connsiteX3" fmla="*/ 7605568 w 7605568"/>
              <a:gd name="connsiteY3" fmla="*/ 897732 h 927910"/>
              <a:gd name="connsiteX4" fmla="*/ 1 w 7605568"/>
              <a:gd name="connsiteY4" fmla="*/ 0 h 92791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605568" h="927910">
                <a:moveTo>
                  <a:pt x="1" y="0"/>
                </a:moveTo>
                <a:cubicBezTo>
                  <a:pt x="1" y="25222"/>
                  <a:pt x="0" y="50443"/>
                  <a:pt x="0" y="75665"/>
                </a:cubicBezTo>
                <a:lnTo>
                  <a:pt x="7225392" y="927910"/>
                </a:lnTo>
                <a:lnTo>
                  <a:pt x="7605568" y="897732"/>
                </a:lnTo>
                <a:lnTo>
                  <a:pt x="1" y="0"/>
                </a:ln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9"/>
          <p:cNvSpPr/>
          <p:nvPr userDrawn="1"/>
        </p:nvSpPr>
        <p:spPr>
          <a:xfrm>
            <a:off x="1680725" y="6116507"/>
            <a:ext cx="7465656" cy="741493"/>
          </a:xfrm>
          <a:custGeom>
            <a:avLst/>
            <a:gdLst>
              <a:gd name="connsiteX0" fmla="*/ 7408506 w 7408506"/>
              <a:gd name="connsiteY0" fmla="*/ 0 h 755780"/>
              <a:gd name="connsiteX1" fmla="*/ 0 w 7408506"/>
              <a:gd name="connsiteY1" fmla="*/ 755780 h 755780"/>
              <a:gd name="connsiteX2" fmla="*/ 662473 w 7408506"/>
              <a:gd name="connsiteY2" fmla="*/ 755780 h 755780"/>
              <a:gd name="connsiteX3" fmla="*/ 7408506 w 7408506"/>
              <a:gd name="connsiteY3" fmla="*/ 74645 h 755780"/>
              <a:gd name="connsiteX4" fmla="*/ 7408506 w 7408506"/>
              <a:gd name="connsiteY4" fmla="*/ 0 h 755780"/>
              <a:gd name="connsiteX0" fmla="*/ 6958449 w 6958449"/>
              <a:gd name="connsiteY0" fmla="*/ 0 h 755780"/>
              <a:gd name="connsiteX1" fmla="*/ 0 w 6958449"/>
              <a:gd name="connsiteY1" fmla="*/ 712918 h 755780"/>
              <a:gd name="connsiteX2" fmla="*/ 212416 w 6958449"/>
              <a:gd name="connsiteY2" fmla="*/ 755780 h 755780"/>
              <a:gd name="connsiteX3" fmla="*/ 6958449 w 6958449"/>
              <a:gd name="connsiteY3" fmla="*/ 74645 h 755780"/>
              <a:gd name="connsiteX4" fmla="*/ 6958449 w 6958449"/>
              <a:gd name="connsiteY4" fmla="*/ 0 h 755780"/>
              <a:gd name="connsiteX0" fmla="*/ 6958449 w 6958449"/>
              <a:gd name="connsiteY0" fmla="*/ 0 h 712918"/>
              <a:gd name="connsiteX1" fmla="*/ 0 w 6958449"/>
              <a:gd name="connsiteY1" fmla="*/ 712918 h 712918"/>
              <a:gd name="connsiteX2" fmla="*/ 302903 w 6958449"/>
              <a:gd name="connsiteY2" fmla="*/ 705774 h 712918"/>
              <a:gd name="connsiteX3" fmla="*/ 6958449 w 6958449"/>
              <a:gd name="connsiteY3" fmla="*/ 74645 h 712918"/>
              <a:gd name="connsiteX4" fmla="*/ 6958449 w 6958449"/>
              <a:gd name="connsiteY4" fmla="*/ 0 h 712918"/>
              <a:gd name="connsiteX0" fmla="*/ 6958449 w 6958449"/>
              <a:gd name="connsiteY0" fmla="*/ 0 h 741492"/>
              <a:gd name="connsiteX1" fmla="*/ 0 w 6958449"/>
              <a:gd name="connsiteY1" fmla="*/ 712918 h 741492"/>
              <a:gd name="connsiteX2" fmla="*/ 248134 w 6958449"/>
              <a:gd name="connsiteY2" fmla="*/ 741492 h 741492"/>
              <a:gd name="connsiteX3" fmla="*/ 6958449 w 6958449"/>
              <a:gd name="connsiteY3" fmla="*/ 74645 h 741492"/>
              <a:gd name="connsiteX4" fmla="*/ 6958449 w 6958449"/>
              <a:gd name="connsiteY4" fmla="*/ 0 h 741492"/>
              <a:gd name="connsiteX0" fmla="*/ 7465656 w 7465656"/>
              <a:gd name="connsiteY0" fmla="*/ 0 h 741493"/>
              <a:gd name="connsiteX1" fmla="*/ 0 w 7465656"/>
              <a:gd name="connsiteY1" fmla="*/ 741493 h 741493"/>
              <a:gd name="connsiteX2" fmla="*/ 755341 w 7465656"/>
              <a:gd name="connsiteY2" fmla="*/ 741492 h 741493"/>
              <a:gd name="connsiteX3" fmla="*/ 7465656 w 7465656"/>
              <a:gd name="connsiteY3" fmla="*/ 74645 h 741493"/>
              <a:gd name="connsiteX4" fmla="*/ 7465656 w 7465656"/>
              <a:gd name="connsiteY4" fmla="*/ 0 h 7414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465656" h="741493">
                <a:moveTo>
                  <a:pt x="7465656" y="0"/>
                </a:moveTo>
                <a:lnTo>
                  <a:pt x="0" y="741493"/>
                </a:lnTo>
                <a:lnTo>
                  <a:pt x="755341" y="741492"/>
                </a:lnTo>
                <a:lnTo>
                  <a:pt x="7465656" y="74645"/>
                </a:lnTo>
                <a:lnTo>
                  <a:pt x="7465656" y="0"/>
                </a:ln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BA5B59F4-DDCB-41FF-83F5-A48440F36FA7}" type="datetime4">
              <a:rPr lang="en-US" smtClean="0"/>
              <a:pPr/>
              <a:t>April 13, 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1D72EBF8-7CF5-44B7-B2BF-E22DE4D0703D}"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7" name="Freeform 6"/>
          <p:cNvSpPr/>
          <p:nvPr userDrawn="1"/>
        </p:nvSpPr>
        <p:spPr>
          <a:xfrm>
            <a:off x="0" y="5457825"/>
            <a:ext cx="7239000" cy="1400175"/>
          </a:xfrm>
          <a:custGeom>
            <a:avLst/>
            <a:gdLst>
              <a:gd name="connsiteX0" fmla="*/ 0 w 9134475"/>
              <a:gd name="connsiteY0" fmla="*/ 142875 h 1323975"/>
              <a:gd name="connsiteX1" fmla="*/ 6305550 w 9134475"/>
              <a:gd name="connsiteY1" fmla="*/ 1209675 h 1323975"/>
              <a:gd name="connsiteX2" fmla="*/ 9134475 w 9134475"/>
              <a:gd name="connsiteY2" fmla="*/ 0 h 1323975"/>
              <a:gd name="connsiteX3" fmla="*/ 9134475 w 9134475"/>
              <a:gd name="connsiteY3" fmla="*/ 1323975 h 1323975"/>
              <a:gd name="connsiteX4" fmla="*/ 0 w 9134475"/>
              <a:gd name="connsiteY4" fmla="*/ 1323975 h 1323975"/>
              <a:gd name="connsiteX5" fmla="*/ 0 w 9134475"/>
              <a:gd name="connsiteY5" fmla="*/ 142875 h 1323975"/>
              <a:gd name="connsiteX0" fmla="*/ 0 w 9134475"/>
              <a:gd name="connsiteY0" fmla="*/ 0 h 1181100"/>
              <a:gd name="connsiteX1" fmla="*/ 6305550 w 9134475"/>
              <a:gd name="connsiteY1" fmla="*/ 1066800 h 1181100"/>
              <a:gd name="connsiteX2" fmla="*/ 9134475 w 9134475"/>
              <a:gd name="connsiteY2" fmla="*/ 1181100 h 1181100"/>
              <a:gd name="connsiteX3" fmla="*/ 0 w 9134475"/>
              <a:gd name="connsiteY3" fmla="*/ 1181100 h 1181100"/>
              <a:gd name="connsiteX4" fmla="*/ 0 w 9134475"/>
              <a:gd name="connsiteY4" fmla="*/ 0 h 1181100"/>
              <a:gd name="connsiteX0" fmla="*/ 0 w 6494783"/>
              <a:gd name="connsiteY0" fmla="*/ 0 h 1181100"/>
              <a:gd name="connsiteX1" fmla="*/ 6305550 w 6494783"/>
              <a:gd name="connsiteY1" fmla="*/ 1066800 h 1181100"/>
              <a:gd name="connsiteX2" fmla="*/ 6494783 w 6494783"/>
              <a:gd name="connsiteY2" fmla="*/ 1181100 h 1181100"/>
              <a:gd name="connsiteX3" fmla="*/ 0 w 6494783"/>
              <a:gd name="connsiteY3" fmla="*/ 1181100 h 1181100"/>
              <a:gd name="connsiteX4" fmla="*/ 0 w 6494783"/>
              <a:gd name="connsiteY4" fmla="*/ 0 h 1181100"/>
              <a:gd name="connsiteX0" fmla="*/ 0 w 6494783"/>
              <a:gd name="connsiteY0" fmla="*/ 0 h 1181100"/>
              <a:gd name="connsiteX1" fmla="*/ 6494783 w 6494783"/>
              <a:gd name="connsiteY1" fmla="*/ 1181100 h 1181100"/>
              <a:gd name="connsiteX2" fmla="*/ 0 w 6494783"/>
              <a:gd name="connsiteY2" fmla="*/ 1181100 h 1181100"/>
              <a:gd name="connsiteX3" fmla="*/ 0 w 6494783"/>
              <a:gd name="connsiteY3" fmla="*/ 0 h 1181100"/>
              <a:gd name="connsiteX0" fmla="*/ 0 w 7415827"/>
              <a:gd name="connsiteY0" fmla="*/ 0 h 1181100"/>
              <a:gd name="connsiteX1" fmla="*/ 7415827 w 7415827"/>
              <a:gd name="connsiteY1" fmla="*/ 866775 h 1181100"/>
              <a:gd name="connsiteX2" fmla="*/ 0 w 7415827"/>
              <a:gd name="connsiteY2" fmla="*/ 1181100 h 1181100"/>
              <a:gd name="connsiteX3" fmla="*/ 0 w 7415827"/>
              <a:gd name="connsiteY3" fmla="*/ 0 h 1181100"/>
              <a:gd name="connsiteX0" fmla="*/ 0 w 7415827"/>
              <a:gd name="connsiteY0" fmla="*/ 0 h 1571625"/>
              <a:gd name="connsiteX1" fmla="*/ 7415827 w 7415827"/>
              <a:gd name="connsiteY1" fmla="*/ 866775 h 1571625"/>
              <a:gd name="connsiteX2" fmla="*/ 0 w 7415827"/>
              <a:gd name="connsiteY2" fmla="*/ 1571625 h 1571625"/>
              <a:gd name="connsiteX3" fmla="*/ 0 w 7415827"/>
              <a:gd name="connsiteY3" fmla="*/ 0 h 1571625"/>
              <a:gd name="connsiteX0" fmla="*/ 0 w 7415827"/>
              <a:gd name="connsiteY0" fmla="*/ 0 h 1571625"/>
              <a:gd name="connsiteX1" fmla="*/ 7415827 w 7415827"/>
              <a:gd name="connsiteY1" fmla="*/ 866775 h 1571625"/>
              <a:gd name="connsiteX2" fmla="*/ 1823096 w 7415827"/>
              <a:gd name="connsiteY2" fmla="*/ 1571625 h 1571625"/>
              <a:gd name="connsiteX3" fmla="*/ 0 w 7415827"/>
              <a:gd name="connsiteY3" fmla="*/ 1571625 h 1571625"/>
              <a:gd name="connsiteX4" fmla="*/ 0 w 7415827"/>
              <a:gd name="connsiteY4" fmla="*/ 0 h 1571625"/>
              <a:gd name="connsiteX0" fmla="*/ 0 w 7216426"/>
              <a:gd name="connsiteY0" fmla="*/ 0 h 1571625"/>
              <a:gd name="connsiteX1" fmla="*/ 7216426 w 7216426"/>
              <a:gd name="connsiteY1" fmla="*/ 1038225 h 1571625"/>
              <a:gd name="connsiteX2" fmla="*/ 1823096 w 7216426"/>
              <a:gd name="connsiteY2" fmla="*/ 1571625 h 1571625"/>
              <a:gd name="connsiteX3" fmla="*/ 0 w 7216426"/>
              <a:gd name="connsiteY3" fmla="*/ 1571625 h 1571625"/>
              <a:gd name="connsiteX4" fmla="*/ 0 w 7216426"/>
              <a:gd name="connsiteY4" fmla="*/ 0 h 1571625"/>
              <a:gd name="connsiteX0" fmla="*/ 0 w 7216426"/>
              <a:gd name="connsiteY0" fmla="*/ 0 h 914400"/>
              <a:gd name="connsiteX1" fmla="*/ 7216426 w 7216426"/>
              <a:gd name="connsiteY1" fmla="*/ 381000 h 914400"/>
              <a:gd name="connsiteX2" fmla="*/ 1823096 w 7216426"/>
              <a:gd name="connsiteY2" fmla="*/ 914400 h 914400"/>
              <a:gd name="connsiteX3" fmla="*/ 0 w 7216426"/>
              <a:gd name="connsiteY3" fmla="*/ 914400 h 914400"/>
              <a:gd name="connsiteX4" fmla="*/ 0 w 7216426"/>
              <a:gd name="connsiteY4" fmla="*/ 0 h 914400"/>
              <a:gd name="connsiteX0" fmla="*/ 0 w 7216426"/>
              <a:gd name="connsiteY0" fmla="*/ 0 h 1400175"/>
              <a:gd name="connsiteX1" fmla="*/ 7216426 w 7216426"/>
              <a:gd name="connsiteY1" fmla="*/ 866775 h 1400175"/>
              <a:gd name="connsiteX2" fmla="*/ 1823096 w 7216426"/>
              <a:gd name="connsiteY2" fmla="*/ 1400175 h 1400175"/>
              <a:gd name="connsiteX3" fmla="*/ 0 w 7216426"/>
              <a:gd name="connsiteY3" fmla="*/ 1400175 h 1400175"/>
              <a:gd name="connsiteX4" fmla="*/ 0 w 7216426"/>
              <a:gd name="connsiteY4" fmla="*/ 0 h 140017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216426" h="1400175">
                <a:moveTo>
                  <a:pt x="0" y="0"/>
                </a:moveTo>
                <a:lnTo>
                  <a:pt x="7216426" y="866775"/>
                </a:lnTo>
                <a:lnTo>
                  <a:pt x="1823096" y="1400175"/>
                </a:lnTo>
                <a:lnTo>
                  <a:pt x="0" y="1400175"/>
                </a:lnTo>
                <a:lnTo>
                  <a:pt x="0" y="0"/>
                </a:lnTo>
                <a:close/>
              </a:path>
            </a:pathLst>
          </a:custGeom>
          <a:gradFill>
            <a:gsLst>
              <a:gs pos="0">
                <a:schemeClr val="accent1"/>
              </a:gs>
              <a:gs pos="52000">
                <a:schemeClr val="accent1">
                  <a:lumMod val="40000"/>
                  <a:lumOff val="60000"/>
                </a:schemeClr>
              </a:gs>
              <a:gs pos="66000">
                <a:schemeClr val="accent1"/>
              </a:gs>
            </a:gsLst>
            <a:lin ang="1662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Freeform 7"/>
          <p:cNvSpPr/>
          <p:nvPr userDrawn="1"/>
        </p:nvSpPr>
        <p:spPr>
          <a:xfrm>
            <a:off x="1807389" y="6148043"/>
            <a:ext cx="7338991" cy="711996"/>
          </a:xfrm>
          <a:custGeom>
            <a:avLst/>
            <a:gdLst>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666750 h 2114550"/>
              <a:gd name="connsiteX1" fmla="*/ 9144000 w 9144000"/>
              <a:gd name="connsiteY1" fmla="*/ 0 h 2114550"/>
              <a:gd name="connsiteX2" fmla="*/ 9144000 w 9144000"/>
              <a:gd name="connsiteY2" fmla="*/ 914400 h 2114550"/>
              <a:gd name="connsiteX3" fmla="*/ 6334125 w 9144000"/>
              <a:gd name="connsiteY3" fmla="*/ 2114550 h 2114550"/>
              <a:gd name="connsiteX4" fmla="*/ 0 w 9144000"/>
              <a:gd name="connsiteY4" fmla="*/ 1047750 h 2114550"/>
              <a:gd name="connsiteX5" fmla="*/ 9525 w 9144000"/>
              <a:gd name="connsiteY5" fmla="*/ 666750 h 2114550"/>
              <a:gd name="connsiteX0" fmla="*/ 9525 w 9144000"/>
              <a:gd name="connsiteY0" fmla="*/ 9525 h 1457325"/>
              <a:gd name="connsiteX1" fmla="*/ 9144000 w 9144000"/>
              <a:gd name="connsiteY1" fmla="*/ 0 h 1457325"/>
              <a:gd name="connsiteX2" fmla="*/ 9144000 w 9144000"/>
              <a:gd name="connsiteY2" fmla="*/ 257175 h 1457325"/>
              <a:gd name="connsiteX3" fmla="*/ 6334125 w 9144000"/>
              <a:gd name="connsiteY3" fmla="*/ 1457325 h 1457325"/>
              <a:gd name="connsiteX4" fmla="*/ 0 w 9144000"/>
              <a:gd name="connsiteY4" fmla="*/ 390525 h 1457325"/>
              <a:gd name="connsiteX5" fmla="*/ 9525 w 9144000"/>
              <a:gd name="connsiteY5" fmla="*/ 9525 h 1457325"/>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6334125 w 9144000"/>
              <a:gd name="connsiteY4" fmla="*/ 1457325 h 1581150"/>
              <a:gd name="connsiteX5" fmla="*/ 0 w 9144000"/>
              <a:gd name="connsiteY5" fmla="*/ 390525 h 1581150"/>
              <a:gd name="connsiteX6" fmla="*/ 9525 w 9144000"/>
              <a:gd name="connsiteY6" fmla="*/ 9525 h 1581150"/>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390525 h 1581150"/>
              <a:gd name="connsiteX5" fmla="*/ 9525 w 9144000"/>
              <a:gd name="connsiteY5" fmla="*/ 9525 h 1581150"/>
              <a:gd name="connsiteX0" fmla="*/ 9525 w 9144000"/>
              <a:gd name="connsiteY0" fmla="*/ 952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9525 w 9144000"/>
              <a:gd name="connsiteY5" fmla="*/ 9525 h 1581150"/>
              <a:gd name="connsiteX0" fmla="*/ 342207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342207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0 w 9144000"/>
              <a:gd name="connsiteY4" fmla="*/ 1571625 h 1581150"/>
              <a:gd name="connsiteX5" fmla="*/ 20 w 9144000"/>
              <a:gd name="connsiteY5" fmla="*/ 1323975 h 1581150"/>
              <a:gd name="connsiteX0" fmla="*/ 20 w 9144000"/>
              <a:gd name="connsiteY0" fmla="*/ 1323975 h 1581150"/>
              <a:gd name="connsiteX1" fmla="*/ 9144000 w 9144000"/>
              <a:gd name="connsiteY1" fmla="*/ 0 h 1581150"/>
              <a:gd name="connsiteX2" fmla="*/ 9144000 w 9144000"/>
              <a:gd name="connsiteY2" fmla="*/ 257175 h 1581150"/>
              <a:gd name="connsiteX3" fmla="*/ 9144000 w 9144000"/>
              <a:gd name="connsiteY3" fmla="*/ 1581150 h 1581150"/>
              <a:gd name="connsiteX4" fmla="*/ 9134495 w 9144000"/>
              <a:gd name="connsiteY4" fmla="*/ 1572115 h 1581150"/>
              <a:gd name="connsiteX5" fmla="*/ 0 w 9144000"/>
              <a:gd name="connsiteY5" fmla="*/ 1571625 h 1581150"/>
              <a:gd name="connsiteX6" fmla="*/ 20 w 9144000"/>
              <a:gd name="connsiteY6" fmla="*/ 1323975 h 1581150"/>
              <a:gd name="connsiteX0" fmla="*/ 20 w 9144000"/>
              <a:gd name="connsiteY0" fmla="*/ 1323975 h 1581150"/>
              <a:gd name="connsiteX1" fmla="*/ 9144000 w 9144000"/>
              <a:gd name="connsiteY1" fmla="*/ 0 h 1581150"/>
              <a:gd name="connsiteX2" fmla="*/ 9144000 w 9144000"/>
              <a:gd name="connsiteY2" fmla="*/ 1581150 h 1581150"/>
              <a:gd name="connsiteX3" fmla="*/ 9134495 w 9144000"/>
              <a:gd name="connsiteY3" fmla="*/ 1572115 h 1581150"/>
              <a:gd name="connsiteX4" fmla="*/ 0 w 9144000"/>
              <a:gd name="connsiteY4" fmla="*/ 1571625 h 1581150"/>
              <a:gd name="connsiteX5" fmla="*/ 20 w 9144000"/>
              <a:gd name="connsiteY5" fmla="*/ 1323975 h 1581150"/>
              <a:gd name="connsiteX0" fmla="*/ 20 w 9144000"/>
              <a:gd name="connsiteY0" fmla="*/ 456601 h 713776"/>
              <a:gd name="connsiteX1" fmla="*/ 8611709 w 9144000"/>
              <a:gd name="connsiteY1" fmla="*/ 0 h 713776"/>
              <a:gd name="connsiteX2" fmla="*/ 9144000 w 9144000"/>
              <a:gd name="connsiteY2" fmla="*/ 713776 h 713776"/>
              <a:gd name="connsiteX3" fmla="*/ 9134495 w 9144000"/>
              <a:gd name="connsiteY3" fmla="*/ 704741 h 713776"/>
              <a:gd name="connsiteX4" fmla="*/ 0 w 9144000"/>
              <a:gd name="connsiteY4" fmla="*/ 704251 h 713776"/>
              <a:gd name="connsiteX5" fmla="*/ 20 w 9144000"/>
              <a:gd name="connsiteY5" fmla="*/ 456601 h 713776"/>
              <a:gd name="connsiteX0" fmla="*/ 20 w 9144000"/>
              <a:gd name="connsiteY0" fmla="*/ 818007 h 1075182"/>
              <a:gd name="connsiteX1" fmla="*/ 9124990 w 9144000"/>
              <a:gd name="connsiteY1" fmla="*/ 0 h 1075182"/>
              <a:gd name="connsiteX2" fmla="*/ 9144000 w 9144000"/>
              <a:gd name="connsiteY2" fmla="*/ 1075182 h 1075182"/>
              <a:gd name="connsiteX3" fmla="*/ 9134495 w 9144000"/>
              <a:gd name="connsiteY3" fmla="*/ 1066147 h 1075182"/>
              <a:gd name="connsiteX4" fmla="*/ 0 w 9144000"/>
              <a:gd name="connsiteY4" fmla="*/ 1065657 h 1075182"/>
              <a:gd name="connsiteX5" fmla="*/ 20 w 9144000"/>
              <a:gd name="connsiteY5" fmla="*/ 818007 h 1075182"/>
              <a:gd name="connsiteX0" fmla="*/ 20 w 9144000"/>
              <a:gd name="connsiteY0" fmla="*/ 176512 h 433687"/>
              <a:gd name="connsiteX1" fmla="*/ 8782802 w 9144000"/>
              <a:gd name="connsiteY1" fmla="*/ 0 h 433687"/>
              <a:gd name="connsiteX2" fmla="*/ 9144000 w 9144000"/>
              <a:gd name="connsiteY2" fmla="*/ 433687 h 433687"/>
              <a:gd name="connsiteX3" fmla="*/ 9134495 w 9144000"/>
              <a:gd name="connsiteY3" fmla="*/ 424652 h 433687"/>
              <a:gd name="connsiteX4" fmla="*/ 0 w 9144000"/>
              <a:gd name="connsiteY4" fmla="*/ 424162 h 433687"/>
              <a:gd name="connsiteX5" fmla="*/ 20 w 9144000"/>
              <a:gd name="connsiteY5" fmla="*/ 176512 h 433687"/>
              <a:gd name="connsiteX0" fmla="*/ 20 w 9144000"/>
              <a:gd name="connsiteY0" fmla="*/ 411426 h 668601"/>
              <a:gd name="connsiteX1" fmla="*/ 9124989 w 9144000"/>
              <a:gd name="connsiteY1" fmla="*/ 0 h 668601"/>
              <a:gd name="connsiteX2" fmla="*/ 9144000 w 9144000"/>
              <a:gd name="connsiteY2" fmla="*/ 668601 h 668601"/>
              <a:gd name="connsiteX3" fmla="*/ 9134495 w 9144000"/>
              <a:gd name="connsiteY3" fmla="*/ 659566 h 668601"/>
              <a:gd name="connsiteX4" fmla="*/ 0 w 9144000"/>
              <a:gd name="connsiteY4" fmla="*/ 659076 h 668601"/>
              <a:gd name="connsiteX5" fmla="*/ 20 w 9144000"/>
              <a:gd name="connsiteY5" fmla="*/ 411426 h 668601"/>
              <a:gd name="connsiteX0" fmla="*/ 20 w 9144000"/>
              <a:gd name="connsiteY0" fmla="*/ 998711 h 1081261"/>
              <a:gd name="connsiteX1" fmla="*/ 9124989 w 9144000"/>
              <a:gd name="connsiteY1" fmla="*/ 0 h 1081261"/>
              <a:gd name="connsiteX2" fmla="*/ 9144000 w 9144000"/>
              <a:gd name="connsiteY2" fmla="*/ 668601 h 1081261"/>
              <a:gd name="connsiteX3" fmla="*/ 9134495 w 9144000"/>
              <a:gd name="connsiteY3" fmla="*/ 659566 h 1081261"/>
              <a:gd name="connsiteX4" fmla="*/ 0 w 9144000"/>
              <a:gd name="connsiteY4" fmla="*/ 659076 h 1081261"/>
              <a:gd name="connsiteX5" fmla="*/ 20 w 9144000"/>
              <a:gd name="connsiteY5" fmla="*/ 998711 h 1081261"/>
              <a:gd name="connsiteX0" fmla="*/ 2243247 w 9144000"/>
              <a:gd name="connsiteY0" fmla="*/ 619235 h 701785"/>
              <a:gd name="connsiteX1" fmla="*/ 9124989 w 9144000"/>
              <a:gd name="connsiteY1" fmla="*/ 0 h 701785"/>
              <a:gd name="connsiteX2" fmla="*/ 9144000 w 9144000"/>
              <a:gd name="connsiteY2" fmla="*/ 668601 h 701785"/>
              <a:gd name="connsiteX3" fmla="*/ 9134495 w 9144000"/>
              <a:gd name="connsiteY3" fmla="*/ 659566 h 701785"/>
              <a:gd name="connsiteX4" fmla="*/ 0 w 9144000"/>
              <a:gd name="connsiteY4" fmla="*/ 659076 h 701785"/>
              <a:gd name="connsiteX5" fmla="*/ 2243247 w 9144000"/>
              <a:gd name="connsiteY5" fmla="*/ 619235 h 701785"/>
              <a:gd name="connsiteX0" fmla="*/ 7 w 6900760"/>
              <a:gd name="connsiteY0" fmla="*/ 619235 h 1354783"/>
              <a:gd name="connsiteX1" fmla="*/ 6881749 w 6900760"/>
              <a:gd name="connsiteY1" fmla="*/ 0 h 1354783"/>
              <a:gd name="connsiteX2" fmla="*/ 6900760 w 6900760"/>
              <a:gd name="connsiteY2" fmla="*/ 668601 h 1354783"/>
              <a:gd name="connsiteX3" fmla="*/ 6891255 w 6900760"/>
              <a:gd name="connsiteY3" fmla="*/ 659566 h 1354783"/>
              <a:gd name="connsiteX4" fmla="*/ 684361 w 6900760"/>
              <a:gd name="connsiteY4" fmla="*/ 1354783 h 1354783"/>
              <a:gd name="connsiteX5" fmla="*/ 7 w 6900760"/>
              <a:gd name="connsiteY5" fmla="*/ 619235 h 1354783"/>
              <a:gd name="connsiteX0" fmla="*/ 0 w 6900753"/>
              <a:gd name="connsiteY0" fmla="*/ 619235 h 668601"/>
              <a:gd name="connsiteX1" fmla="*/ 6881742 w 6900753"/>
              <a:gd name="connsiteY1" fmla="*/ 0 h 668601"/>
              <a:gd name="connsiteX2" fmla="*/ 6900753 w 6900753"/>
              <a:gd name="connsiteY2" fmla="*/ 668601 h 668601"/>
              <a:gd name="connsiteX3" fmla="*/ 6891248 w 6900753"/>
              <a:gd name="connsiteY3" fmla="*/ 659566 h 668601"/>
              <a:gd name="connsiteX4" fmla="*/ 0 w 6900753"/>
              <a:gd name="connsiteY4" fmla="*/ 619235 h 668601"/>
              <a:gd name="connsiteX0" fmla="*/ 0 w 6263905"/>
              <a:gd name="connsiteY0" fmla="*/ 1197485 h 1197485"/>
              <a:gd name="connsiteX1" fmla="*/ 6244894 w 6263905"/>
              <a:gd name="connsiteY1" fmla="*/ 0 h 1197485"/>
              <a:gd name="connsiteX2" fmla="*/ 6263905 w 6263905"/>
              <a:gd name="connsiteY2" fmla="*/ 668601 h 1197485"/>
              <a:gd name="connsiteX3" fmla="*/ 6254400 w 6263905"/>
              <a:gd name="connsiteY3" fmla="*/ 659566 h 1197485"/>
              <a:gd name="connsiteX4" fmla="*/ 0 w 6263905"/>
              <a:gd name="connsiteY4" fmla="*/ 1197485 h 1197485"/>
              <a:gd name="connsiteX0" fmla="*/ 0 w 7318982"/>
              <a:gd name="connsiteY0" fmla="*/ 673446 h 673446"/>
              <a:gd name="connsiteX1" fmla="*/ 7299971 w 7318982"/>
              <a:gd name="connsiteY1" fmla="*/ 0 h 673446"/>
              <a:gd name="connsiteX2" fmla="*/ 7318982 w 7318982"/>
              <a:gd name="connsiteY2" fmla="*/ 668601 h 673446"/>
              <a:gd name="connsiteX3" fmla="*/ 7309477 w 7318982"/>
              <a:gd name="connsiteY3" fmla="*/ 659566 h 673446"/>
              <a:gd name="connsiteX4" fmla="*/ 0 w 7318982"/>
              <a:gd name="connsiteY4" fmla="*/ 673446 h 673446"/>
              <a:gd name="connsiteX0" fmla="*/ 0 w 7318982"/>
              <a:gd name="connsiteY0" fmla="*/ 673446 h 673446"/>
              <a:gd name="connsiteX1" fmla="*/ 7299971 w 7318982"/>
              <a:gd name="connsiteY1" fmla="*/ 0 h 673446"/>
              <a:gd name="connsiteX2" fmla="*/ 7318982 w 7318982"/>
              <a:gd name="connsiteY2" fmla="*/ 668601 h 673446"/>
              <a:gd name="connsiteX3" fmla="*/ 0 w 7318982"/>
              <a:gd name="connsiteY3" fmla="*/ 673446 h 673446"/>
              <a:gd name="connsiteX0" fmla="*/ 0 w 7318982"/>
              <a:gd name="connsiteY0" fmla="*/ 526624 h 526624"/>
              <a:gd name="connsiteX1" fmla="*/ 7166898 w 7318982"/>
              <a:gd name="connsiteY1" fmla="*/ 0 h 526624"/>
              <a:gd name="connsiteX2" fmla="*/ 7318982 w 7318982"/>
              <a:gd name="connsiteY2" fmla="*/ 521779 h 526624"/>
              <a:gd name="connsiteX3" fmla="*/ 0 w 7318982"/>
              <a:gd name="connsiteY3" fmla="*/ 526624 h 526624"/>
              <a:gd name="connsiteX0" fmla="*/ 0 w 7323733"/>
              <a:gd name="connsiteY0" fmla="*/ 673445 h 673445"/>
              <a:gd name="connsiteX1" fmla="*/ 7323733 w 7323733"/>
              <a:gd name="connsiteY1" fmla="*/ 0 h 673445"/>
              <a:gd name="connsiteX2" fmla="*/ 7318982 w 7323733"/>
              <a:gd name="connsiteY2" fmla="*/ 668600 h 673445"/>
              <a:gd name="connsiteX3" fmla="*/ 0 w 7323733"/>
              <a:gd name="connsiteY3" fmla="*/ 673445 h 673445"/>
              <a:gd name="connsiteX0" fmla="*/ 0 w 7323733"/>
              <a:gd name="connsiteY0" fmla="*/ 673445 h 673445"/>
              <a:gd name="connsiteX1" fmla="*/ 7323733 w 7323733"/>
              <a:gd name="connsiteY1" fmla="*/ 0 h 673445"/>
              <a:gd name="connsiteX2" fmla="*/ 7145512 w 7323733"/>
              <a:gd name="connsiteY2" fmla="*/ 352371 h 673445"/>
              <a:gd name="connsiteX3" fmla="*/ 0 w 7323733"/>
              <a:gd name="connsiteY3" fmla="*/ 673445 h 673445"/>
              <a:gd name="connsiteX0" fmla="*/ 0 w 7323733"/>
              <a:gd name="connsiteY0" fmla="*/ 673445 h 675378"/>
              <a:gd name="connsiteX1" fmla="*/ 7323733 w 7323733"/>
              <a:gd name="connsiteY1" fmla="*/ 0 h 675378"/>
              <a:gd name="connsiteX2" fmla="*/ 7318982 w 7323733"/>
              <a:gd name="connsiteY2" fmla="*/ 675378 h 675378"/>
              <a:gd name="connsiteX3" fmla="*/ 0 w 7323733"/>
              <a:gd name="connsiteY3" fmla="*/ 673445 h 675378"/>
              <a:gd name="connsiteX0" fmla="*/ 0 w 7323733"/>
              <a:gd name="connsiteY0" fmla="*/ 673445 h 673445"/>
              <a:gd name="connsiteX1" fmla="*/ 7323733 w 7323733"/>
              <a:gd name="connsiteY1" fmla="*/ 0 h 673445"/>
              <a:gd name="connsiteX2" fmla="*/ 7202544 w 7323733"/>
              <a:gd name="connsiteY2" fmla="*/ 490158 h 673445"/>
              <a:gd name="connsiteX3" fmla="*/ 0 w 7323733"/>
              <a:gd name="connsiteY3" fmla="*/ 673445 h 673445"/>
              <a:gd name="connsiteX0" fmla="*/ 0 w 7323733"/>
              <a:gd name="connsiteY0" fmla="*/ 673445 h 675379"/>
              <a:gd name="connsiteX1" fmla="*/ 7323733 w 7323733"/>
              <a:gd name="connsiteY1" fmla="*/ 0 h 675379"/>
              <a:gd name="connsiteX2" fmla="*/ 7321359 w 7323733"/>
              <a:gd name="connsiteY2" fmla="*/ 675379 h 675379"/>
              <a:gd name="connsiteX3" fmla="*/ 0 w 7323733"/>
              <a:gd name="connsiteY3" fmla="*/ 673445 h 675379"/>
            </a:gdLst>
            <a:ahLst/>
            <a:cxnLst>
              <a:cxn ang="0">
                <a:pos x="connsiteX0" y="connsiteY0"/>
              </a:cxn>
              <a:cxn ang="0">
                <a:pos x="connsiteX1" y="connsiteY1"/>
              </a:cxn>
              <a:cxn ang="0">
                <a:pos x="connsiteX2" y="connsiteY2"/>
              </a:cxn>
              <a:cxn ang="0">
                <a:pos x="connsiteX3" y="connsiteY3"/>
              </a:cxn>
            </a:cxnLst>
            <a:rect l="l" t="t" r="r" b="b"/>
            <a:pathLst>
              <a:path w="7323733" h="675379">
                <a:moveTo>
                  <a:pt x="0" y="673445"/>
                </a:moveTo>
                <a:lnTo>
                  <a:pt x="7323733" y="0"/>
                </a:lnTo>
                <a:cubicBezTo>
                  <a:pt x="7322149" y="222867"/>
                  <a:pt x="7322943" y="452512"/>
                  <a:pt x="7321359" y="675379"/>
                </a:cubicBezTo>
                <a:lnTo>
                  <a:pt x="0" y="673445"/>
                </a:lnTo>
                <a:close/>
              </a:path>
            </a:pathLst>
          </a:custGeom>
          <a:gradFill>
            <a:gsLst>
              <a:gs pos="28000">
                <a:schemeClr val="accent3"/>
              </a:gs>
              <a:gs pos="40000">
                <a:schemeClr val="accent3">
                  <a:lumMod val="40000"/>
                  <a:lumOff val="60000"/>
                </a:schemeClr>
              </a:gs>
              <a:gs pos="48000">
                <a:schemeClr val="accent3"/>
              </a:gs>
            </a:gsLst>
            <a:lin ang="159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Freeform 8"/>
          <p:cNvSpPr/>
          <p:nvPr userDrawn="1"/>
        </p:nvSpPr>
        <p:spPr>
          <a:xfrm>
            <a:off x="-196" y="5412337"/>
            <a:ext cx="7605568" cy="927910"/>
          </a:xfrm>
          <a:custGeom>
            <a:avLst/>
            <a:gdLst>
              <a:gd name="connsiteX0" fmla="*/ 0 w 7436498"/>
              <a:gd name="connsiteY0" fmla="*/ 0 h 951723"/>
              <a:gd name="connsiteX1" fmla="*/ 0 w 7436498"/>
              <a:gd name="connsiteY1" fmla="*/ 139959 h 951723"/>
              <a:gd name="connsiteX2" fmla="*/ 7053942 w 7436498"/>
              <a:gd name="connsiteY2" fmla="*/ 951723 h 951723"/>
              <a:gd name="connsiteX3" fmla="*/ 7436498 w 7436498"/>
              <a:gd name="connsiteY3" fmla="*/ 914400 h 951723"/>
              <a:gd name="connsiteX4" fmla="*/ 0 w 7436498"/>
              <a:gd name="connsiteY4" fmla="*/ 0 h 951723"/>
              <a:gd name="connsiteX0" fmla="*/ 190500 w 7436498"/>
              <a:gd name="connsiteY0" fmla="*/ 0 h 1004110"/>
              <a:gd name="connsiteX1" fmla="*/ 0 w 7436498"/>
              <a:gd name="connsiteY1" fmla="*/ 192346 h 1004110"/>
              <a:gd name="connsiteX2" fmla="*/ 7053942 w 7436498"/>
              <a:gd name="connsiteY2" fmla="*/ 1004110 h 1004110"/>
              <a:gd name="connsiteX3" fmla="*/ 7436498 w 7436498"/>
              <a:gd name="connsiteY3" fmla="*/ 966787 h 1004110"/>
              <a:gd name="connsiteX4" fmla="*/ 190500 w 7436498"/>
              <a:gd name="connsiteY4" fmla="*/ 0 h 1004110"/>
              <a:gd name="connsiteX0" fmla="*/ 0 w 7448404"/>
              <a:gd name="connsiteY0" fmla="*/ 0 h 923148"/>
              <a:gd name="connsiteX1" fmla="*/ 11906 w 7448404"/>
              <a:gd name="connsiteY1" fmla="*/ 111384 h 923148"/>
              <a:gd name="connsiteX2" fmla="*/ 7065848 w 7448404"/>
              <a:gd name="connsiteY2" fmla="*/ 923148 h 923148"/>
              <a:gd name="connsiteX3" fmla="*/ 7448404 w 7448404"/>
              <a:gd name="connsiteY3" fmla="*/ 885825 h 923148"/>
              <a:gd name="connsiteX4" fmla="*/ 0 w 7448404"/>
              <a:gd name="connsiteY4" fmla="*/ 0 h 923148"/>
              <a:gd name="connsiteX0" fmla="*/ 0 w 7448404"/>
              <a:gd name="connsiteY0" fmla="*/ 0 h 923148"/>
              <a:gd name="connsiteX1" fmla="*/ 164306 w 7448404"/>
              <a:gd name="connsiteY1" fmla="*/ 68522 h 923148"/>
              <a:gd name="connsiteX2" fmla="*/ 7065848 w 7448404"/>
              <a:gd name="connsiteY2" fmla="*/ 923148 h 923148"/>
              <a:gd name="connsiteX3" fmla="*/ 7448404 w 7448404"/>
              <a:gd name="connsiteY3" fmla="*/ 885825 h 923148"/>
              <a:gd name="connsiteX4" fmla="*/ 0 w 7448404"/>
              <a:gd name="connsiteY4" fmla="*/ 0 h 923148"/>
              <a:gd name="connsiteX0" fmla="*/ 0 w 7448404"/>
              <a:gd name="connsiteY0" fmla="*/ 0 h 923148"/>
              <a:gd name="connsiteX1" fmla="*/ 302418 w 7448404"/>
              <a:gd name="connsiteY1" fmla="*/ 297122 h 923148"/>
              <a:gd name="connsiteX2" fmla="*/ 7065848 w 7448404"/>
              <a:gd name="connsiteY2" fmla="*/ 923148 h 923148"/>
              <a:gd name="connsiteX3" fmla="*/ 7448404 w 7448404"/>
              <a:gd name="connsiteY3" fmla="*/ 885825 h 923148"/>
              <a:gd name="connsiteX4" fmla="*/ 0 w 7448404"/>
              <a:gd name="connsiteY4" fmla="*/ 0 h 923148"/>
              <a:gd name="connsiteX0" fmla="*/ 1 w 7448405"/>
              <a:gd name="connsiteY0" fmla="*/ 0 h 923148"/>
              <a:gd name="connsiteX1" fmla="*/ 0 w 7448405"/>
              <a:gd name="connsiteY1" fmla="*/ 75665 h 923148"/>
              <a:gd name="connsiteX2" fmla="*/ 7065849 w 7448405"/>
              <a:gd name="connsiteY2" fmla="*/ 923148 h 923148"/>
              <a:gd name="connsiteX3" fmla="*/ 7448405 w 7448405"/>
              <a:gd name="connsiteY3" fmla="*/ 885825 h 923148"/>
              <a:gd name="connsiteX4" fmla="*/ 1 w 7448405"/>
              <a:gd name="connsiteY4" fmla="*/ 0 h 923148"/>
              <a:gd name="connsiteX0" fmla="*/ 1 w 7400780"/>
              <a:gd name="connsiteY0" fmla="*/ 0 h 928688"/>
              <a:gd name="connsiteX1" fmla="*/ 0 w 7400780"/>
              <a:gd name="connsiteY1" fmla="*/ 75665 h 928688"/>
              <a:gd name="connsiteX2" fmla="*/ 7065849 w 7400780"/>
              <a:gd name="connsiteY2" fmla="*/ 923148 h 928688"/>
              <a:gd name="connsiteX3" fmla="*/ 7400780 w 7400780"/>
              <a:gd name="connsiteY3" fmla="*/ 928688 h 928688"/>
              <a:gd name="connsiteX4" fmla="*/ 1 w 7400780"/>
              <a:gd name="connsiteY4" fmla="*/ 0 h 928688"/>
              <a:gd name="connsiteX0" fmla="*/ 1 w 7605568"/>
              <a:gd name="connsiteY0" fmla="*/ 0 h 923148"/>
              <a:gd name="connsiteX1" fmla="*/ 0 w 7605568"/>
              <a:gd name="connsiteY1" fmla="*/ 75665 h 923148"/>
              <a:gd name="connsiteX2" fmla="*/ 7065849 w 7605568"/>
              <a:gd name="connsiteY2" fmla="*/ 923148 h 923148"/>
              <a:gd name="connsiteX3" fmla="*/ 7605568 w 7605568"/>
              <a:gd name="connsiteY3" fmla="*/ 897732 h 923148"/>
              <a:gd name="connsiteX4" fmla="*/ 1 w 7605568"/>
              <a:gd name="connsiteY4" fmla="*/ 0 h 923148"/>
              <a:gd name="connsiteX0" fmla="*/ 1 w 7605568"/>
              <a:gd name="connsiteY0" fmla="*/ 0 h 897732"/>
              <a:gd name="connsiteX1" fmla="*/ 0 w 7605568"/>
              <a:gd name="connsiteY1" fmla="*/ 75665 h 897732"/>
              <a:gd name="connsiteX2" fmla="*/ 7065849 w 7605568"/>
              <a:gd name="connsiteY2" fmla="*/ 863617 h 897732"/>
              <a:gd name="connsiteX3" fmla="*/ 7605568 w 7605568"/>
              <a:gd name="connsiteY3" fmla="*/ 897732 h 897732"/>
              <a:gd name="connsiteX4" fmla="*/ 1 w 7605568"/>
              <a:gd name="connsiteY4" fmla="*/ 0 h 897732"/>
              <a:gd name="connsiteX0" fmla="*/ 1 w 7605568"/>
              <a:gd name="connsiteY0" fmla="*/ 0 h 927910"/>
              <a:gd name="connsiteX1" fmla="*/ 0 w 7605568"/>
              <a:gd name="connsiteY1" fmla="*/ 75665 h 927910"/>
              <a:gd name="connsiteX2" fmla="*/ 7225392 w 7605568"/>
              <a:gd name="connsiteY2" fmla="*/ 927910 h 927910"/>
              <a:gd name="connsiteX3" fmla="*/ 7605568 w 7605568"/>
              <a:gd name="connsiteY3" fmla="*/ 897732 h 927910"/>
              <a:gd name="connsiteX4" fmla="*/ 1 w 7605568"/>
              <a:gd name="connsiteY4" fmla="*/ 0 h 92791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605568" h="927910">
                <a:moveTo>
                  <a:pt x="1" y="0"/>
                </a:moveTo>
                <a:cubicBezTo>
                  <a:pt x="1" y="25222"/>
                  <a:pt x="0" y="50443"/>
                  <a:pt x="0" y="75665"/>
                </a:cubicBezTo>
                <a:lnTo>
                  <a:pt x="7225392" y="927910"/>
                </a:lnTo>
                <a:lnTo>
                  <a:pt x="7605568" y="897732"/>
                </a:lnTo>
                <a:lnTo>
                  <a:pt x="1" y="0"/>
                </a:ln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9"/>
          <p:cNvSpPr/>
          <p:nvPr userDrawn="1"/>
        </p:nvSpPr>
        <p:spPr>
          <a:xfrm>
            <a:off x="1680725" y="6116507"/>
            <a:ext cx="7465656" cy="741493"/>
          </a:xfrm>
          <a:custGeom>
            <a:avLst/>
            <a:gdLst>
              <a:gd name="connsiteX0" fmla="*/ 7408506 w 7408506"/>
              <a:gd name="connsiteY0" fmla="*/ 0 h 755780"/>
              <a:gd name="connsiteX1" fmla="*/ 0 w 7408506"/>
              <a:gd name="connsiteY1" fmla="*/ 755780 h 755780"/>
              <a:gd name="connsiteX2" fmla="*/ 662473 w 7408506"/>
              <a:gd name="connsiteY2" fmla="*/ 755780 h 755780"/>
              <a:gd name="connsiteX3" fmla="*/ 7408506 w 7408506"/>
              <a:gd name="connsiteY3" fmla="*/ 74645 h 755780"/>
              <a:gd name="connsiteX4" fmla="*/ 7408506 w 7408506"/>
              <a:gd name="connsiteY4" fmla="*/ 0 h 755780"/>
              <a:gd name="connsiteX0" fmla="*/ 6958449 w 6958449"/>
              <a:gd name="connsiteY0" fmla="*/ 0 h 755780"/>
              <a:gd name="connsiteX1" fmla="*/ 0 w 6958449"/>
              <a:gd name="connsiteY1" fmla="*/ 712918 h 755780"/>
              <a:gd name="connsiteX2" fmla="*/ 212416 w 6958449"/>
              <a:gd name="connsiteY2" fmla="*/ 755780 h 755780"/>
              <a:gd name="connsiteX3" fmla="*/ 6958449 w 6958449"/>
              <a:gd name="connsiteY3" fmla="*/ 74645 h 755780"/>
              <a:gd name="connsiteX4" fmla="*/ 6958449 w 6958449"/>
              <a:gd name="connsiteY4" fmla="*/ 0 h 755780"/>
              <a:gd name="connsiteX0" fmla="*/ 6958449 w 6958449"/>
              <a:gd name="connsiteY0" fmla="*/ 0 h 712918"/>
              <a:gd name="connsiteX1" fmla="*/ 0 w 6958449"/>
              <a:gd name="connsiteY1" fmla="*/ 712918 h 712918"/>
              <a:gd name="connsiteX2" fmla="*/ 302903 w 6958449"/>
              <a:gd name="connsiteY2" fmla="*/ 705774 h 712918"/>
              <a:gd name="connsiteX3" fmla="*/ 6958449 w 6958449"/>
              <a:gd name="connsiteY3" fmla="*/ 74645 h 712918"/>
              <a:gd name="connsiteX4" fmla="*/ 6958449 w 6958449"/>
              <a:gd name="connsiteY4" fmla="*/ 0 h 712918"/>
              <a:gd name="connsiteX0" fmla="*/ 6958449 w 6958449"/>
              <a:gd name="connsiteY0" fmla="*/ 0 h 741492"/>
              <a:gd name="connsiteX1" fmla="*/ 0 w 6958449"/>
              <a:gd name="connsiteY1" fmla="*/ 712918 h 741492"/>
              <a:gd name="connsiteX2" fmla="*/ 248134 w 6958449"/>
              <a:gd name="connsiteY2" fmla="*/ 741492 h 741492"/>
              <a:gd name="connsiteX3" fmla="*/ 6958449 w 6958449"/>
              <a:gd name="connsiteY3" fmla="*/ 74645 h 741492"/>
              <a:gd name="connsiteX4" fmla="*/ 6958449 w 6958449"/>
              <a:gd name="connsiteY4" fmla="*/ 0 h 741492"/>
              <a:gd name="connsiteX0" fmla="*/ 7465656 w 7465656"/>
              <a:gd name="connsiteY0" fmla="*/ 0 h 741493"/>
              <a:gd name="connsiteX1" fmla="*/ 0 w 7465656"/>
              <a:gd name="connsiteY1" fmla="*/ 741493 h 741493"/>
              <a:gd name="connsiteX2" fmla="*/ 755341 w 7465656"/>
              <a:gd name="connsiteY2" fmla="*/ 741492 h 741493"/>
              <a:gd name="connsiteX3" fmla="*/ 7465656 w 7465656"/>
              <a:gd name="connsiteY3" fmla="*/ 74645 h 741493"/>
              <a:gd name="connsiteX4" fmla="*/ 7465656 w 7465656"/>
              <a:gd name="connsiteY4" fmla="*/ 0 h 7414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465656" h="741493">
                <a:moveTo>
                  <a:pt x="7465656" y="0"/>
                </a:moveTo>
                <a:lnTo>
                  <a:pt x="0" y="741493"/>
                </a:lnTo>
                <a:lnTo>
                  <a:pt x="755341" y="741492"/>
                </a:lnTo>
                <a:lnTo>
                  <a:pt x="7465656" y="74645"/>
                </a:lnTo>
                <a:lnTo>
                  <a:pt x="7465656" y="0"/>
                </a:lnTo>
                <a:close/>
              </a:path>
            </a:pathLst>
          </a:cu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48056348-D703-428C-A1C4-7D6796EF5F41}" type="datetime4">
              <a:rPr lang="en-US" smtClean="0"/>
              <a:pPr/>
              <a:t>April 13, 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1D72EBF8-7CF5-44B7-B2BF-E22DE4D0703D}"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wmf"/><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sp>
        <p:nvSpPr>
          <p:cNvPr id="8" name="Rectangle 7"/>
          <p:cNvSpPr/>
          <p:nvPr/>
        </p:nvSpPr>
        <p:spPr>
          <a:xfrm>
            <a:off x="0" y="0"/>
            <a:ext cx="9144000" cy="6858000"/>
          </a:xfrm>
          <a:prstGeom prst="rect">
            <a:avLst/>
          </a:prstGeom>
          <a:blipFill dpi="0" rotWithShape="1">
            <a:blip r:embed="rId13">
              <a:alphaModFix amt="15000"/>
            </a:blip>
            <a:srcRect/>
            <a:tile tx="0" ty="0" sx="76000" sy="100000" flip="none" algn="tl"/>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 name="Title Placeholder 1"/>
          <p:cNvSpPr>
            <a:spLocks noGrp="1"/>
          </p:cNvSpPr>
          <p:nvPr>
            <p:ph type="title"/>
          </p:nvPr>
        </p:nvSpPr>
        <p:spPr>
          <a:xfrm>
            <a:off x="685800" y="274638"/>
            <a:ext cx="7772400" cy="1143000"/>
          </a:xfrm>
          <a:prstGeom prst="rect">
            <a:avLst/>
          </a:prstGeom>
        </p:spPr>
        <p:txBody>
          <a:bodyPr vert="horz" lIns="0" tIns="45720" rIns="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85800" y="1600200"/>
            <a:ext cx="7772400" cy="4525963"/>
          </a:xfrm>
          <a:prstGeom prst="rect">
            <a:avLst/>
          </a:prstGeom>
        </p:spPr>
        <p:txBody>
          <a:bodyPr vert="horz" lIns="0" tIns="45720" rIns="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6400800" y="6416675"/>
            <a:ext cx="1981200" cy="365125"/>
          </a:xfrm>
          <a:prstGeom prst="rect">
            <a:avLst/>
          </a:prstGeom>
        </p:spPr>
        <p:txBody>
          <a:bodyPr vert="horz" lIns="0" tIns="45720" rIns="0" bIns="0" rtlCol="0" anchor="b" anchorCtr="0"/>
          <a:lstStyle>
            <a:lvl1pPr algn="r">
              <a:defRPr lang="en-US" sz="900" kern="1200" cap="all" spc="110" baseline="0" smtClean="0">
                <a:solidFill>
                  <a:srgbClr val="4D4D4D"/>
                </a:solidFill>
                <a:latin typeface="+mn-lt"/>
                <a:ea typeface="+mn-ea"/>
                <a:cs typeface="+mn-cs"/>
              </a:defRPr>
            </a:lvl1pPr>
          </a:lstStyle>
          <a:p>
            <a:fld id="{942120D2-3948-4F8F-BE5D-E7E7D97880B2}" type="datetime4">
              <a:rPr lang="en-US" smtClean="0"/>
              <a:pPr/>
              <a:t>April 13, 2016</a:t>
            </a:fld>
            <a:endParaRPr lang="en-US" dirty="0" err="1"/>
          </a:p>
        </p:txBody>
      </p:sp>
      <p:sp>
        <p:nvSpPr>
          <p:cNvPr id="5" name="Footer Placeholder 4"/>
          <p:cNvSpPr>
            <a:spLocks noGrp="1"/>
          </p:cNvSpPr>
          <p:nvPr>
            <p:ph type="ftr" sz="quarter" idx="3"/>
          </p:nvPr>
        </p:nvSpPr>
        <p:spPr>
          <a:xfrm>
            <a:off x="228600" y="6416675"/>
            <a:ext cx="2895600" cy="365125"/>
          </a:xfrm>
          <a:prstGeom prst="rect">
            <a:avLst/>
          </a:prstGeom>
        </p:spPr>
        <p:txBody>
          <a:bodyPr vert="horz" lIns="0" tIns="45720" rIns="0" bIns="0" rtlCol="0" anchor="b" anchorCtr="0"/>
          <a:lstStyle>
            <a:lvl1pPr algn="l">
              <a:defRPr sz="900" cap="all" spc="110" baseline="0">
                <a:solidFill>
                  <a:srgbClr val="4D4D4D"/>
                </a:solidFill>
              </a:defRPr>
            </a:lvl1pPr>
          </a:lstStyle>
          <a:p>
            <a:endParaRPr lang="en-US" dirty="0"/>
          </a:p>
        </p:txBody>
      </p:sp>
      <p:sp>
        <p:nvSpPr>
          <p:cNvPr id="6" name="Slide Number Placeholder 5"/>
          <p:cNvSpPr>
            <a:spLocks noGrp="1"/>
          </p:cNvSpPr>
          <p:nvPr>
            <p:ph type="sldNum" sz="quarter" idx="4"/>
          </p:nvPr>
        </p:nvSpPr>
        <p:spPr>
          <a:xfrm>
            <a:off x="8458200" y="6416675"/>
            <a:ext cx="457200" cy="365125"/>
          </a:xfrm>
          <a:prstGeom prst="rect">
            <a:avLst/>
          </a:prstGeom>
        </p:spPr>
        <p:txBody>
          <a:bodyPr vert="horz" lIns="0" tIns="45720" rIns="0" bIns="0" rtlCol="0" anchor="b" anchorCtr="0"/>
          <a:lstStyle>
            <a:lvl1pPr algn="r">
              <a:defRPr sz="1100" b="1" baseline="0">
                <a:solidFill>
                  <a:srgbClr val="4D4D4D"/>
                </a:solidFill>
              </a:defRPr>
            </a:lvl1pPr>
          </a:lstStyle>
          <a:p>
            <a:fld id="{1D72EBF8-7CF5-44B7-B2BF-E22DE4D0703D}" type="slidenum">
              <a:rPr lang="en-US" smtClean="0"/>
              <a:pPr/>
              <a:t>‹#›</a:t>
            </a:fld>
            <a:endParaRPr lang="en-US" dirty="0"/>
          </a:p>
        </p:txBody>
      </p:sp>
    </p:spTree>
  </p:cSld>
  <p:clrMap bg1="dk1" tx1="lt1" bg2="dk2" tx2="lt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sldNum="0" hdr="0" ftr="0" dt="0"/>
  <p:txStyles>
    <p:titleStyle>
      <a:lvl1pPr algn="l" defTabSz="914400" rtl="0" eaLnBrk="1" latinLnBrk="0" hangingPunct="1">
        <a:spcBef>
          <a:spcPct val="0"/>
        </a:spcBef>
        <a:buNone/>
        <a:defRPr sz="3600" kern="1200" cap="all" baseline="0">
          <a:solidFill>
            <a:schemeClr val="tx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274320" algn="l" defTabSz="914400" rtl="0" eaLnBrk="1" latinLnBrk="0" hangingPunct="1">
        <a:lnSpc>
          <a:spcPct val="100000"/>
        </a:lnSpc>
        <a:spcBef>
          <a:spcPts val="700"/>
        </a:spcBef>
        <a:buClr>
          <a:schemeClr val="accent1"/>
        </a:buClr>
        <a:buSzPct val="85000"/>
        <a:buFont typeface="Wingdings 3" pitchFamily="18" charset="2"/>
        <a:buChar char=""/>
        <a:defRPr sz="2000" kern="1200" baseline="0">
          <a:solidFill>
            <a:schemeClr val="tx1"/>
          </a:solidFill>
          <a:latin typeface="+mn-lt"/>
          <a:ea typeface="+mn-ea"/>
          <a:cs typeface="+mn-cs"/>
        </a:defRPr>
      </a:lvl1pPr>
      <a:lvl2pPr marL="742950" indent="-274320" algn="l" defTabSz="914400" rtl="0" eaLnBrk="1" latinLnBrk="0" hangingPunct="1">
        <a:lnSpc>
          <a:spcPct val="100000"/>
        </a:lnSpc>
        <a:spcBef>
          <a:spcPts val="700"/>
        </a:spcBef>
        <a:buClr>
          <a:schemeClr val="accent1"/>
        </a:buClr>
        <a:buSzPct val="85000"/>
        <a:buFont typeface="Wingdings 3" pitchFamily="18" charset="2"/>
        <a:buChar char=""/>
        <a:defRPr sz="1600" kern="1200" baseline="0">
          <a:solidFill>
            <a:schemeClr val="tx1"/>
          </a:solidFill>
          <a:latin typeface="+mn-lt"/>
          <a:ea typeface="+mn-ea"/>
          <a:cs typeface="+mn-cs"/>
        </a:defRPr>
      </a:lvl2pPr>
      <a:lvl3pPr marL="1143000" indent="-274320" algn="l" defTabSz="914400" rtl="0" eaLnBrk="1" latinLnBrk="0" hangingPunct="1">
        <a:lnSpc>
          <a:spcPct val="100000"/>
        </a:lnSpc>
        <a:spcBef>
          <a:spcPts val="700"/>
        </a:spcBef>
        <a:buClr>
          <a:schemeClr val="accent1"/>
        </a:buClr>
        <a:buSzPct val="85000"/>
        <a:buFont typeface="Wingdings 3" pitchFamily="18" charset="2"/>
        <a:buChar char=""/>
        <a:defRPr sz="1400" kern="1200" baseline="0">
          <a:solidFill>
            <a:schemeClr val="tx1"/>
          </a:solidFill>
          <a:latin typeface="+mn-lt"/>
          <a:ea typeface="+mn-ea"/>
          <a:cs typeface="+mn-cs"/>
        </a:defRPr>
      </a:lvl3pPr>
      <a:lvl4pPr marL="1600200" indent="-274320" algn="l" defTabSz="914400" rtl="0" eaLnBrk="1" latinLnBrk="0" hangingPunct="1">
        <a:lnSpc>
          <a:spcPct val="100000"/>
        </a:lnSpc>
        <a:spcBef>
          <a:spcPts val="700"/>
        </a:spcBef>
        <a:buClr>
          <a:schemeClr val="accent1"/>
        </a:buClr>
        <a:buSzPct val="85000"/>
        <a:buFont typeface="Wingdings 3" pitchFamily="18" charset="2"/>
        <a:buChar char=""/>
        <a:defRPr sz="1400" kern="1200" baseline="0">
          <a:solidFill>
            <a:schemeClr val="tx1"/>
          </a:solidFill>
          <a:latin typeface="+mn-lt"/>
          <a:ea typeface="+mn-ea"/>
          <a:cs typeface="+mn-cs"/>
        </a:defRPr>
      </a:lvl4pPr>
      <a:lvl5pPr marL="2057400" indent="-274320" algn="l" defTabSz="914400" rtl="0" eaLnBrk="1" latinLnBrk="0" hangingPunct="1">
        <a:lnSpc>
          <a:spcPct val="100000"/>
        </a:lnSpc>
        <a:spcBef>
          <a:spcPts val="700"/>
        </a:spcBef>
        <a:buClr>
          <a:schemeClr val="accent1"/>
        </a:buClr>
        <a:buSzPct val="85000"/>
        <a:buFont typeface="Wingdings 3" pitchFamily="18" charset="2"/>
        <a:buChar char=""/>
        <a:defRPr sz="1400" kern="1200" baseline="0">
          <a:solidFill>
            <a:schemeClr val="tx1"/>
          </a:solidFill>
          <a:latin typeface="+mn-lt"/>
          <a:ea typeface="+mn-ea"/>
          <a:cs typeface="+mn-cs"/>
        </a:defRPr>
      </a:lvl5pPr>
      <a:lvl6pPr marL="2514600" indent="-274320" algn="l" defTabSz="914400" rtl="0" eaLnBrk="1" latinLnBrk="0" hangingPunct="1">
        <a:lnSpc>
          <a:spcPct val="100000"/>
        </a:lnSpc>
        <a:spcBef>
          <a:spcPts val="700"/>
        </a:spcBef>
        <a:buClr>
          <a:schemeClr val="accent1"/>
        </a:buClr>
        <a:buSzPct val="85000"/>
        <a:buFont typeface="Wingdings 3" pitchFamily="18" charset="2"/>
        <a:buChar char=""/>
        <a:defRPr sz="1400" kern="1200">
          <a:solidFill>
            <a:schemeClr val="tx1"/>
          </a:solidFill>
          <a:latin typeface="+mn-lt"/>
          <a:ea typeface="+mn-ea"/>
          <a:cs typeface="+mn-cs"/>
        </a:defRPr>
      </a:lvl6pPr>
      <a:lvl7pPr marL="2971800" indent="-274320" algn="l" defTabSz="914400" rtl="0" eaLnBrk="1" latinLnBrk="0" hangingPunct="1">
        <a:lnSpc>
          <a:spcPct val="100000"/>
        </a:lnSpc>
        <a:spcBef>
          <a:spcPts val="700"/>
        </a:spcBef>
        <a:buClr>
          <a:schemeClr val="accent1"/>
        </a:buClr>
        <a:buSzPct val="85000"/>
        <a:buFont typeface="Wingdings 3" pitchFamily="18" charset="2"/>
        <a:buChar char=""/>
        <a:defRPr sz="1400" kern="1200">
          <a:solidFill>
            <a:schemeClr val="tx1"/>
          </a:solidFill>
          <a:latin typeface="+mn-lt"/>
          <a:ea typeface="+mn-ea"/>
          <a:cs typeface="+mn-cs"/>
        </a:defRPr>
      </a:lvl7pPr>
      <a:lvl8pPr marL="3429000" indent="-274320" algn="l" defTabSz="914400" rtl="0" eaLnBrk="1" latinLnBrk="0" hangingPunct="1">
        <a:lnSpc>
          <a:spcPct val="100000"/>
        </a:lnSpc>
        <a:spcBef>
          <a:spcPts val="700"/>
        </a:spcBef>
        <a:buClr>
          <a:schemeClr val="accent1"/>
        </a:buClr>
        <a:buSzPct val="85000"/>
        <a:buFont typeface="Wingdings 3" pitchFamily="18" charset="2"/>
        <a:buChar char=""/>
        <a:defRPr sz="1400" kern="1200">
          <a:solidFill>
            <a:schemeClr val="tx1"/>
          </a:solidFill>
          <a:latin typeface="+mn-lt"/>
          <a:ea typeface="+mn-ea"/>
          <a:cs typeface="+mn-cs"/>
        </a:defRPr>
      </a:lvl8pPr>
      <a:lvl9pPr marL="3886200" indent="-274320" algn="l" defTabSz="914400" rtl="0" eaLnBrk="1" latinLnBrk="0" hangingPunct="1">
        <a:lnSpc>
          <a:spcPct val="100000"/>
        </a:lnSpc>
        <a:spcBef>
          <a:spcPts val="700"/>
        </a:spcBef>
        <a:buClr>
          <a:schemeClr val="accent1"/>
        </a:buClr>
        <a:buSzPct val="85000"/>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hyperlink" Target="http://www.cpp.edu/~strategicplan/index.shtml" TargetMode="Externa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hyperlink" Target="mailto:strategicplan@cpp.edu" TargetMode="Externa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fontScale="90000"/>
          </a:bodyPr>
          <a:lstStyle/>
          <a:p>
            <a:r>
              <a:rPr lang="en-US" dirty="0" smtClean="0"/>
              <a:t>University Strategic Planning</a:t>
            </a:r>
            <a:endParaRPr lang="en-US" dirty="0"/>
          </a:p>
        </p:txBody>
      </p:sp>
      <p:sp>
        <p:nvSpPr>
          <p:cNvPr id="3" name="Subtitle 2"/>
          <p:cNvSpPr>
            <a:spLocks noGrp="1"/>
          </p:cNvSpPr>
          <p:nvPr>
            <p:ph type="subTitle" idx="1"/>
          </p:nvPr>
        </p:nvSpPr>
        <p:spPr/>
        <p:txBody>
          <a:bodyPr/>
          <a:lstStyle/>
          <a:p>
            <a:r>
              <a:rPr lang="en-US" dirty="0" smtClean="0"/>
              <a:t>Stakeholder Engagement Session with the Academic Senate</a:t>
            </a:r>
          </a:p>
          <a:p>
            <a:r>
              <a:rPr lang="en-US" dirty="0" smtClean="0"/>
              <a:t>04/13/16</a:t>
            </a:r>
            <a:endParaRPr lang="en-US" dirty="0"/>
          </a:p>
        </p:txBody>
      </p:sp>
    </p:spTree>
    <p:extLst>
      <p:ext uri="{BB962C8B-B14F-4D97-AF65-F5344CB8AC3E}">
        <p14:creationId xmlns:p14="http://schemas.microsoft.com/office/powerpoint/2010/main" val="1946243756"/>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Process History  </a:t>
            </a:r>
            <a:endParaRPr lang="en-US" dirty="0"/>
          </a:p>
        </p:txBody>
      </p:sp>
      <p:sp>
        <p:nvSpPr>
          <p:cNvPr id="3" name="Content Placeholder 2"/>
          <p:cNvSpPr>
            <a:spLocks noGrp="1"/>
          </p:cNvSpPr>
          <p:nvPr>
            <p:ph idx="1"/>
          </p:nvPr>
        </p:nvSpPr>
        <p:spPr/>
        <p:txBody>
          <a:bodyPr>
            <a:normAutofit fontScale="85000" lnSpcReduction="20000"/>
          </a:bodyPr>
          <a:lstStyle/>
          <a:p>
            <a:r>
              <a:rPr lang="en-US" dirty="0" smtClean="0"/>
              <a:t>University Strategic Planning Steering Committee (SPSC) appointed in January</a:t>
            </a:r>
          </a:p>
          <a:p>
            <a:endParaRPr lang="en-US" dirty="0" smtClean="0"/>
          </a:p>
          <a:p>
            <a:r>
              <a:rPr lang="en-US" dirty="0" smtClean="0"/>
              <a:t>Strategic Planning Website launched in March</a:t>
            </a:r>
          </a:p>
          <a:p>
            <a:endParaRPr lang="en-US" dirty="0" smtClean="0"/>
          </a:p>
          <a:p>
            <a:r>
              <a:rPr lang="en-US" dirty="0" smtClean="0"/>
              <a:t>Online request for information from community through website open until April 25:  </a:t>
            </a:r>
            <a:r>
              <a:rPr lang="en-US" dirty="0"/>
              <a:t>see </a:t>
            </a:r>
            <a:r>
              <a:rPr lang="en-US" dirty="0">
                <a:hlinkClick r:id="rId2"/>
              </a:rPr>
              <a:t>http://www.cpp.edu/~strategicplan/</a:t>
            </a:r>
            <a:r>
              <a:rPr lang="en-US" dirty="0" smtClean="0">
                <a:hlinkClick r:id="rId2"/>
              </a:rPr>
              <a:t>index.shtml</a:t>
            </a:r>
            <a:r>
              <a:rPr lang="en-US" dirty="0" smtClean="0"/>
              <a:t> </a:t>
            </a:r>
          </a:p>
          <a:p>
            <a:endParaRPr lang="en-US" dirty="0" smtClean="0"/>
          </a:p>
          <a:p>
            <a:r>
              <a:rPr lang="en-US" dirty="0" smtClean="0"/>
              <a:t>Stakeholder Engagement Subcommittees formed to collect input </a:t>
            </a:r>
            <a:endParaRPr lang="en-US" dirty="0"/>
          </a:p>
          <a:p>
            <a:pPr lvl="1"/>
            <a:r>
              <a:rPr lang="en-US" dirty="0" smtClean="0"/>
              <a:t>A:  Students &amp; Parents</a:t>
            </a:r>
          </a:p>
          <a:p>
            <a:pPr lvl="1"/>
            <a:r>
              <a:rPr lang="en-US" dirty="0" smtClean="0">
                <a:solidFill>
                  <a:srgbClr val="CCFFCC"/>
                </a:solidFill>
              </a:rPr>
              <a:t>B:  Faculty, Chairs, Deans and Other Academic Leaders</a:t>
            </a:r>
          </a:p>
          <a:p>
            <a:pPr lvl="1"/>
            <a:r>
              <a:rPr lang="en-US" dirty="0" smtClean="0"/>
              <a:t>C:  Staff and Administrators</a:t>
            </a:r>
          </a:p>
          <a:p>
            <a:pPr lvl="1"/>
            <a:r>
              <a:rPr lang="en-US" dirty="0" smtClean="0"/>
              <a:t>D:  Alumni</a:t>
            </a:r>
          </a:p>
          <a:p>
            <a:pPr lvl="1"/>
            <a:r>
              <a:rPr lang="en-US" dirty="0" smtClean="0"/>
              <a:t>E:  Website Data Analysis</a:t>
            </a:r>
            <a:endParaRPr lang="en-US" dirty="0"/>
          </a:p>
        </p:txBody>
      </p:sp>
    </p:spTree>
    <p:extLst>
      <p:ext uri="{BB962C8B-B14F-4D97-AF65-F5344CB8AC3E}">
        <p14:creationId xmlns:p14="http://schemas.microsoft.com/office/powerpoint/2010/main" val="3478326729"/>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Subcommittee B:  Faculty, chairs, Deans and Other Academic Leaders</a:t>
            </a:r>
            <a:endParaRPr lang="en-US" dirty="0"/>
          </a:p>
        </p:txBody>
      </p:sp>
      <p:sp>
        <p:nvSpPr>
          <p:cNvPr id="3" name="Content Placeholder 2"/>
          <p:cNvSpPr>
            <a:spLocks noGrp="1"/>
          </p:cNvSpPr>
          <p:nvPr>
            <p:ph idx="1"/>
          </p:nvPr>
        </p:nvSpPr>
        <p:spPr/>
        <p:txBody>
          <a:bodyPr/>
          <a:lstStyle/>
          <a:p>
            <a:r>
              <a:rPr lang="en-US" dirty="0" smtClean="0"/>
              <a:t>This subcommittee will use a variety of methods to collect information that the SPSC will use in formulating the plan.</a:t>
            </a:r>
          </a:p>
          <a:p>
            <a:pPr lvl="1"/>
            <a:r>
              <a:rPr lang="en-US" dirty="0" smtClean="0"/>
              <a:t>Input from Academic Senate, Deans Council, Associate Deans Council, University Council of Chairs</a:t>
            </a:r>
          </a:p>
          <a:p>
            <a:pPr lvl="1"/>
            <a:r>
              <a:rPr lang="en-US" dirty="0" smtClean="0"/>
              <a:t>Input from faculty via Town Hall meetings and focus groups</a:t>
            </a:r>
          </a:p>
          <a:p>
            <a:pPr lvl="1"/>
            <a:r>
              <a:rPr lang="en-US" dirty="0" smtClean="0"/>
              <a:t>Anyone can provide feedback via the online form at our website as well as through email to </a:t>
            </a:r>
            <a:r>
              <a:rPr lang="en-US" dirty="0" smtClean="0">
                <a:hlinkClick r:id="rId2"/>
              </a:rPr>
              <a:t>strategicplan@cpp.edu</a:t>
            </a:r>
            <a:endParaRPr lang="en-US" dirty="0" smtClean="0"/>
          </a:p>
          <a:p>
            <a:pPr lvl="1"/>
            <a:endParaRPr lang="en-US" dirty="0"/>
          </a:p>
        </p:txBody>
      </p:sp>
    </p:spTree>
    <p:extLst>
      <p:ext uri="{BB962C8B-B14F-4D97-AF65-F5344CB8AC3E}">
        <p14:creationId xmlns:p14="http://schemas.microsoft.com/office/powerpoint/2010/main" val="2634967396"/>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Purpose of Today’s Session</a:t>
            </a:r>
            <a:endParaRPr lang="en-US" dirty="0"/>
          </a:p>
        </p:txBody>
      </p:sp>
      <p:sp>
        <p:nvSpPr>
          <p:cNvPr id="3" name="Content Placeholder 2"/>
          <p:cNvSpPr>
            <a:spLocks noGrp="1"/>
          </p:cNvSpPr>
          <p:nvPr>
            <p:ph idx="1"/>
          </p:nvPr>
        </p:nvSpPr>
        <p:spPr/>
        <p:txBody>
          <a:bodyPr/>
          <a:lstStyle/>
          <a:p>
            <a:pPr lvl="0"/>
            <a:r>
              <a:rPr lang="en-US" i="1" dirty="0"/>
              <a:t>An initial step in </a:t>
            </a:r>
            <a:r>
              <a:rPr lang="en-US" i="1" dirty="0" smtClean="0"/>
              <a:t>planning </a:t>
            </a:r>
            <a:r>
              <a:rPr lang="en-US" i="1" dirty="0"/>
              <a:t>process is to understand and characterize Cal Poly Pomona’s current state—what are its strengths, challenges, and areas of opportunity. Throughout our discussion, we also hope to hear about your aspirations for the </a:t>
            </a:r>
            <a:r>
              <a:rPr lang="en-US" i="1" dirty="0" smtClean="0"/>
              <a:t>university. </a:t>
            </a:r>
            <a:endParaRPr lang="en-US" dirty="0"/>
          </a:p>
          <a:p>
            <a:pPr marL="68580" lvl="0" indent="0">
              <a:buNone/>
            </a:pPr>
            <a:endParaRPr lang="en-US" dirty="0"/>
          </a:p>
          <a:p>
            <a:pPr lvl="0"/>
            <a:r>
              <a:rPr lang="en-US" i="1" dirty="0"/>
              <a:t>The Strategic Planning Steering Committee will consider this input, along with a competitive landscape analysis to be developed at a later stage, to help determine strategic alternatives for the university. </a:t>
            </a:r>
            <a:endParaRPr lang="en-US" dirty="0"/>
          </a:p>
          <a:p>
            <a:endParaRPr lang="en-US" dirty="0"/>
          </a:p>
        </p:txBody>
      </p:sp>
    </p:spTree>
    <p:extLst>
      <p:ext uri="{BB962C8B-B14F-4D97-AF65-F5344CB8AC3E}">
        <p14:creationId xmlns:p14="http://schemas.microsoft.com/office/powerpoint/2010/main" val="323542431"/>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RULEs OF Engagement for Today</a:t>
            </a:r>
            <a:endParaRPr lang="en-US" dirty="0"/>
          </a:p>
        </p:txBody>
      </p:sp>
      <p:sp>
        <p:nvSpPr>
          <p:cNvPr id="3" name="Content Placeholder 2"/>
          <p:cNvSpPr>
            <a:spLocks noGrp="1"/>
          </p:cNvSpPr>
          <p:nvPr>
            <p:ph idx="1"/>
          </p:nvPr>
        </p:nvSpPr>
        <p:spPr/>
        <p:txBody>
          <a:bodyPr/>
          <a:lstStyle/>
          <a:p>
            <a:r>
              <a:rPr lang="en-US" dirty="0" smtClean="0"/>
              <a:t>We want you to be frank and open—no comment will be attributed to you personally.</a:t>
            </a:r>
          </a:p>
          <a:p>
            <a:endParaRPr lang="en-US" dirty="0" smtClean="0"/>
          </a:p>
          <a:p>
            <a:r>
              <a:rPr lang="en-US" dirty="0" smtClean="0"/>
              <a:t>The more feedback provided, the better the data set the SPSC has to work with.</a:t>
            </a:r>
          </a:p>
          <a:p>
            <a:endParaRPr lang="en-US" dirty="0" smtClean="0"/>
          </a:p>
          <a:p>
            <a:r>
              <a:rPr lang="en-US" dirty="0" smtClean="0"/>
              <a:t>This is data collection phase—we will not be reaching a consensus or outcome today.  That will come later in the process.</a:t>
            </a:r>
            <a:endParaRPr lang="en-US" dirty="0"/>
          </a:p>
        </p:txBody>
      </p:sp>
    </p:spTree>
    <p:extLst>
      <p:ext uri="{BB962C8B-B14F-4D97-AF65-F5344CB8AC3E}">
        <p14:creationId xmlns:p14="http://schemas.microsoft.com/office/powerpoint/2010/main" val="572052709"/>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Discussion Topics</a:t>
            </a:r>
            <a:endParaRPr lang="en-US" dirty="0"/>
          </a:p>
        </p:txBody>
      </p:sp>
      <p:sp>
        <p:nvSpPr>
          <p:cNvPr id="3" name="Content Placeholder 2"/>
          <p:cNvSpPr>
            <a:spLocks noGrp="1"/>
          </p:cNvSpPr>
          <p:nvPr>
            <p:ph idx="1"/>
          </p:nvPr>
        </p:nvSpPr>
        <p:spPr/>
        <p:txBody>
          <a:bodyPr>
            <a:normAutofit lnSpcReduction="10000"/>
          </a:bodyPr>
          <a:lstStyle/>
          <a:p>
            <a:pPr lvl="0"/>
            <a:r>
              <a:rPr lang="en-US" i="1" dirty="0"/>
              <a:t>Cal Poly Pomona’s areas of strength, which provide a foundation for continued </a:t>
            </a:r>
            <a:r>
              <a:rPr lang="en-US" i="1" dirty="0" smtClean="0"/>
              <a:t>emphasis</a:t>
            </a:r>
          </a:p>
          <a:p>
            <a:pPr lvl="0"/>
            <a:endParaRPr lang="en-US" dirty="0"/>
          </a:p>
          <a:p>
            <a:r>
              <a:rPr lang="en-US" i="1" dirty="0"/>
              <a:t>Opportunities or challenges that can be addressed or taken advantage of strategically </a:t>
            </a:r>
            <a:endParaRPr lang="en-US" i="1" dirty="0" smtClean="0"/>
          </a:p>
          <a:p>
            <a:endParaRPr lang="en-US" i="1" dirty="0" smtClean="0"/>
          </a:p>
          <a:p>
            <a:pPr lvl="0"/>
            <a:r>
              <a:rPr lang="en-US" i="1" dirty="0"/>
              <a:t>Our unique value proposition and forces in the higher education landscape that may influence our positioning </a:t>
            </a:r>
            <a:endParaRPr lang="en-US" i="1" dirty="0" smtClean="0"/>
          </a:p>
          <a:p>
            <a:pPr lvl="0"/>
            <a:endParaRPr lang="en-US" dirty="0"/>
          </a:p>
          <a:p>
            <a:r>
              <a:rPr lang="en-US" i="1" dirty="0"/>
              <a:t>Themes or mechanisms we could use to focus the alternatives we consider as a part of the strategic planning process</a:t>
            </a:r>
            <a:r>
              <a:rPr lang="en-US" dirty="0"/>
              <a:t> </a:t>
            </a:r>
          </a:p>
        </p:txBody>
      </p:sp>
    </p:spTree>
    <p:extLst>
      <p:ext uri="{BB962C8B-B14F-4D97-AF65-F5344CB8AC3E}">
        <p14:creationId xmlns:p14="http://schemas.microsoft.com/office/powerpoint/2010/main" val="1695623620"/>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Areas of strength: Q#1</a:t>
            </a:r>
            <a:endParaRPr lang="en-US" dirty="0"/>
          </a:p>
        </p:txBody>
      </p:sp>
      <p:sp>
        <p:nvSpPr>
          <p:cNvPr id="3" name="Content Placeholder 2"/>
          <p:cNvSpPr>
            <a:spLocks noGrp="1"/>
          </p:cNvSpPr>
          <p:nvPr>
            <p:ph idx="1"/>
          </p:nvPr>
        </p:nvSpPr>
        <p:spPr/>
        <p:txBody>
          <a:bodyPr/>
          <a:lstStyle/>
          <a:p>
            <a:r>
              <a:rPr lang="en-US" sz="2400" i="1" dirty="0"/>
              <a:t>What does </a:t>
            </a:r>
            <a:r>
              <a:rPr lang="en-US" sz="2400" i="1" dirty="0" smtClean="0"/>
              <a:t>CPP </a:t>
            </a:r>
            <a:r>
              <a:rPr lang="en-US" sz="2400" i="1" dirty="0"/>
              <a:t>do exceptionally well? </a:t>
            </a:r>
            <a:endParaRPr lang="en-US" sz="2400" i="1" dirty="0" smtClean="0"/>
          </a:p>
          <a:p>
            <a:pPr marL="68580" indent="0">
              <a:buNone/>
            </a:pPr>
            <a:r>
              <a:rPr lang="en-US" i="1" dirty="0" smtClean="0"/>
              <a:t>	</a:t>
            </a:r>
            <a:r>
              <a:rPr lang="en-US" i="1" dirty="0" smtClean="0">
                <a:solidFill>
                  <a:srgbClr val="FF6600"/>
                </a:solidFill>
              </a:rPr>
              <a:t>Please write your thought on a sticky—place on big post-it--5 min</a:t>
            </a:r>
          </a:p>
          <a:p>
            <a:pPr marL="68580" indent="0">
              <a:buNone/>
            </a:pPr>
            <a:r>
              <a:rPr lang="en-US" i="1" dirty="0">
                <a:solidFill>
                  <a:srgbClr val="FF6600"/>
                </a:solidFill>
              </a:rPr>
              <a:t>	</a:t>
            </a:r>
            <a:r>
              <a:rPr lang="en-US" i="1" dirty="0" smtClean="0">
                <a:solidFill>
                  <a:srgbClr val="FF6600"/>
                </a:solidFill>
              </a:rPr>
              <a:t>1 thought per sticky please</a:t>
            </a:r>
          </a:p>
          <a:p>
            <a:r>
              <a:rPr lang="en-US" i="1" dirty="0" smtClean="0"/>
              <a:t>Facilitators will collate responses into common groups—5 minutes</a:t>
            </a:r>
          </a:p>
          <a:p>
            <a:r>
              <a:rPr lang="en-US" i="1" dirty="0" smtClean="0"/>
              <a:t>Facilitators will report out—10 minutes </a:t>
            </a:r>
            <a:endParaRPr lang="en-US" i="1" dirty="0"/>
          </a:p>
          <a:p>
            <a:pPr marL="68580" indent="0">
              <a:buNone/>
            </a:pPr>
            <a:endParaRPr lang="en-US" dirty="0" smtClean="0"/>
          </a:p>
        </p:txBody>
      </p:sp>
    </p:spTree>
    <p:extLst>
      <p:ext uri="{BB962C8B-B14F-4D97-AF65-F5344CB8AC3E}">
        <p14:creationId xmlns:p14="http://schemas.microsoft.com/office/powerpoint/2010/main" val="831875226"/>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Areas of Strength:  Q#2</a:t>
            </a:r>
            <a:endParaRPr lang="en-US" dirty="0"/>
          </a:p>
        </p:txBody>
      </p:sp>
      <p:sp>
        <p:nvSpPr>
          <p:cNvPr id="3" name="Content Placeholder 2"/>
          <p:cNvSpPr>
            <a:spLocks noGrp="1"/>
          </p:cNvSpPr>
          <p:nvPr>
            <p:ph idx="1"/>
          </p:nvPr>
        </p:nvSpPr>
        <p:spPr/>
        <p:txBody>
          <a:bodyPr/>
          <a:lstStyle/>
          <a:p>
            <a:r>
              <a:rPr lang="en-US" sz="2400" i="1" dirty="0"/>
              <a:t>Of the things that have been described as strengths or things Cal Poly Pomona does well, which of these do we do better than other institutions and which do we do as well as other institutions, </a:t>
            </a:r>
            <a:r>
              <a:rPr lang="en-US" sz="2400" i="1" dirty="0" smtClean="0"/>
              <a:t>and indicate </a:t>
            </a:r>
            <a:r>
              <a:rPr lang="en-US" sz="2400" i="1" dirty="0"/>
              <a:t>what institutions you were thinking of when you considered these strengths?</a:t>
            </a:r>
            <a:r>
              <a:rPr lang="en-US" sz="2400" dirty="0"/>
              <a:t> </a:t>
            </a:r>
            <a:endParaRPr lang="en-US" sz="2400" dirty="0" smtClean="0"/>
          </a:p>
          <a:p>
            <a:endParaRPr lang="en-US" dirty="0"/>
          </a:p>
          <a:p>
            <a:pPr marL="68580" indent="0">
              <a:buNone/>
            </a:pPr>
            <a:r>
              <a:rPr lang="en-US" dirty="0" smtClean="0"/>
              <a:t>	</a:t>
            </a:r>
            <a:r>
              <a:rPr lang="en-US" dirty="0" smtClean="0">
                <a:solidFill>
                  <a:srgbClr val="FF6600"/>
                </a:solidFill>
              </a:rPr>
              <a:t>Discussion—10 </a:t>
            </a:r>
            <a:r>
              <a:rPr lang="en-US" dirty="0" err="1" smtClean="0">
                <a:solidFill>
                  <a:srgbClr val="FF6600"/>
                </a:solidFill>
              </a:rPr>
              <a:t>mintues</a:t>
            </a:r>
            <a:r>
              <a:rPr lang="en-US" dirty="0" smtClean="0">
                <a:solidFill>
                  <a:srgbClr val="FF6600"/>
                </a:solidFill>
              </a:rPr>
              <a:t>—each response limited to 1 minute</a:t>
            </a:r>
            <a:endParaRPr lang="en-US" dirty="0">
              <a:solidFill>
                <a:srgbClr val="FF6600"/>
              </a:solidFill>
            </a:endParaRPr>
          </a:p>
        </p:txBody>
      </p:sp>
    </p:spTree>
    <p:extLst>
      <p:ext uri="{BB962C8B-B14F-4D97-AF65-F5344CB8AC3E}">
        <p14:creationId xmlns:p14="http://schemas.microsoft.com/office/powerpoint/2010/main" val="2007992074"/>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Challenges &amp; Opportunities:  Q#1</a:t>
            </a:r>
            <a:endParaRPr lang="en-US" dirty="0"/>
          </a:p>
        </p:txBody>
      </p:sp>
      <p:sp>
        <p:nvSpPr>
          <p:cNvPr id="3" name="Content Placeholder 2"/>
          <p:cNvSpPr>
            <a:spLocks noGrp="1"/>
          </p:cNvSpPr>
          <p:nvPr>
            <p:ph idx="1"/>
          </p:nvPr>
        </p:nvSpPr>
        <p:spPr/>
        <p:txBody>
          <a:bodyPr/>
          <a:lstStyle/>
          <a:p>
            <a:r>
              <a:rPr lang="en-US" i="1" dirty="0"/>
              <a:t>What are some of the concerns you have or challenges you think the university faces, either in your experience or what you hear from your peers</a:t>
            </a:r>
            <a:r>
              <a:rPr lang="en-US" i="1" dirty="0" smtClean="0"/>
              <a:t>?</a:t>
            </a:r>
          </a:p>
          <a:p>
            <a:endParaRPr lang="en-US" i="1" dirty="0"/>
          </a:p>
          <a:p>
            <a:pPr lvl="1"/>
            <a:r>
              <a:rPr lang="en-US" sz="2000" i="1" dirty="0" smtClean="0">
                <a:solidFill>
                  <a:srgbClr val="FF6600"/>
                </a:solidFill>
              </a:rPr>
              <a:t>Please write response on sticky note and post</a:t>
            </a:r>
            <a:r>
              <a:rPr lang="en-US" sz="2000" dirty="0" smtClean="0">
                <a:solidFill>
                  <a:srgbClr val="FF6600"/>
                </a:solidFill>
              </a:rPr>
              <a:t>—</a:t>
            </a:r>
            <a:r>
              <a:rPr lang="en-US" sz="2000" dirty="0" smtClean="0"/>
              <a:t>5 minutes</a:t>
            </a:r>
          </a:p>
          <a:p>
            <a:pPr marL="68580" indent="0">
              <a:buNone/>
            </a:pPr>
            <a:endParaRPr lang="en-US" dirty="0" smtClean="0"/>
          </a:p>
          <a:p>
            <a:pPr lvl="1"/>
            <a:r>
              <a:rPr lang="en-US" sz="2000" dirty="0" smtClean="0">
                <a:solidFill>
                  <a:srgbClr val="FF6600"/>
                </a:solidFill>
              </a:rPr>
              <a:t>Facilitators will report out comments—</a:t>
            </a:r>
            <a:r>
              <a:rPr lang="en-US" sz="2000" dirty="0" smtClean="0"/>
              <a:t>5 minutes</a:t>
            </a:r>
            <a:endParaRPr lang="en-US" sz="2000" dirty="0"/>
          </a:p>
        </p:txBody>
      </p:sp>
    </p:spTree>
    <p:extLst>
      <p:ext uri="{BB962C8B-B14F-4D97-AF65-F5344CB8AC3E}">
        <p14:creationId xmlns:p14="http://schemas.microsoft.com/office/powerpoint/2010/main" val="875852778"/>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Challenges &amp; Opportunities:  Q</a:t>
            </a:r>
            <a:r>
              <a:rPr lang="en-US" dirty="0" smtClean="0"/>
              <a:t>#2</a:t>
            </a:r>
            <a:endParaRPr lang="en-US" dirty="0"/>
          </a:p>
        </p:txBody>
      </p:sp>
      <p:sp>
        <p:nvSpPr>
          <p:cNvPr id="3" name="Content Placeholder 2"/>
          <p:cNvSpPr>
            <a:spLocks noGrp="1"/>
          </p:cNvSpPr>
          <p:nvPr>
            <p:ph idx="1"/>
          </p:nvPr>
        </p:nvSpPr>
        <p:spPr/>
        <p:txBody>
          <a:bodyPr/>
          <a:lstStyle/>
          <a:p>
            <a:r>
              <a:rPr lang="en-US" i="1" dirty="0"/>
              <a:t>If you could change one thing about Cal Poly Pomona, what would it be and why? </a:t>
            </a:r>
            <a:endParaRPr lang="en-US" i="1" dirty="0" smtClean="0"/>
          </a:p>
          <a:p>
            <a:endParaRPr lang="en-US" i="1" dirty="0"/>
          </a:p>
          <a:p>
            <a:pPr lvl="1"/>
            <a:r>
              <a:rPr lang="en-US" sz="2000" i="1" dirty="0">
                <a:solidFill>
                  <a:srgbClr val="FF6600"/>
                </a:solidFill>
              </a:rPr>
              <a:t>Please write response on sticky </a:t>
            </a:r>
            <a:r>
              <a:rPr lang="en-US" sz="2000" i="1" dirty="0" smtClean="0">
                <a:solidFill>
                  <a:srgbClr val="FF6600"/>
                </a:solidFill>
              </a:rPr>
              <a:t>note and post</a:t>
            </a:r>
            <a:r>
              <a:rPr lang="en-US" sz="2000" dirty="0" smtClean="0">
                <a:solidFill>
                  <a:srgbClr val="FF6600"/>
                </a:solidFill>
              </a:rPr>
              <a:t>—</a:t>
            </a:r>
            <a:r>
              <a:rPr lang="en-US" sz="2000" dirty="0"/>
              <a:t>5 minutes</a:t>
            </a:r>
          </a:p>
          <a:p>
            <a:pPr marL="68580" indent="0">
              <a:buNone/>
            </a:pPr>
            <a:endParaRPr lang="en-US" dirty="0"/>
          </a:p>
          <a:p>
            <a:pPr lvl="1"/>
            <a:r>
              <a:rPr lang="en-US" sz="2000" dirty="0">
                <a:solidFill>
                  <a:srgbClr val="FF6600"/>
                </a:solidFill>
              </a:rPr>
              <a:t>Facilitators will report out comments—</a:t>
            </a:r>
            <a:r>
              <a:rPr lang="en-US" sz="2000" dirty="0"/>
              <a:t>5 minutes</a:t>
            </a:r>
          </a:p>
          <a:p>
            <a:pPr marL="68580" indent="0">
              <a:buNone/>
            </a:pPr>
            <a:endParaRPr lang="en-US" dirty="0"/>
          </a:p>
        </p:txBody>
      </p:sp>
    </p:spTree>
    <p:extLst>
      <p:ext uri="{BB962C8B-B14F-4D97-AF65-F5344CB8AC3E}">
        <p14:creationId xmlns:p14="http://schemas.microsoft.com/office/powerpoint/2010/main" val="1098455167"/>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Value </a:t>
            </a:r>
            <a:r>
              <a:rPr lang="en-US" dirty="0" err="1" smtClean="0"/>
              <a:t>Propostion</a:t>
            </a:r>
            <a:r>
              <a:rPr lang="en-US" dirty="0" smtClean="0"/>
              <a:t>:  Q#1</a:t>
            </a:r>
            <a:endParaRPr lang="en-US" dirty="0"/>
          </a:p>
        </p:txBody>
      </p:sp>
      <p:sp>
        <p:nvSpPr>
          <p:cNvPr id="3" name="Content Placeholder 2"/>
          <p:cNvSpPr>
            <a:spLocks noGrp="1"/>
          </p:cNvSpPr>
          <p:nvPr>
            <p:ph idx="1"/>
          </p:nvPr>
        </p:nvSpPr>
        <p:spPr/>
        <p:txBody>
          <a:bodyPr/>
          <a:lstStyle/>
          <a:p>
            <a:r>
              <a:rPr lang="en-US" i="1" dirty="0"/>
              <a:t>What does it mean </a:t>
            </a:r>
            <a:r>
              <a:rPr lang="en-US" i="1" u="sng" dirty="0"/>
              <a:t>to you </a:t>
            </a:r>
            <a:r>
              <a:rPr lang="en-US" i="1" dirty="0"/>
              <a:t>to be at a polytechnic university? </a:t>
            </a:r>
            <a:endParaRPr lang="en-US" i="1" dirty="0" smtClean="0"/>
          </a:p>
          <a:p>
            <a:endParaRPr lang="en-US" i="1" dirty="0"/>
          </a:p>
          <a:p>
            <a:pPr lvl="1"/>
            <a:r>
              <a:rPr lang="en-US" i="1" dirty="0" smtClean="0">
                <a:solidFill>
                  <a:srgbClr val="FF6600"/>
                </a:solidFill>
              </a:rPr>
              <a:t>Please write thought on sticky and post—5 minutes</a:t>
            </a:r>
          </a:p>
          <a:p>
            <a:pPr marL="68580" indent="0">
              <a:buNone/>
            </a:pPr>
            <a:endParaRPr lang="en-US" dirty="0" smtClean="0"/>
          </a:p>
          <a:p>
            <a:pPr lvl="1"/>
            <a:r>
              <a:rPr lang="en-US" i="1" dirty="0" smtClean="0">
                <a:solidFill>
                  <a:srgbClr val="FF6600"/>
                </a:solidFill>
              </a:rPr>
              <a:t>Volunteers to share thoughts—5 minutes (1 minute per responder max)</a:t>
            </a:r>
            <a:endParaRPr lang="en-US" i="1" dirty="0">
              <a:solidFill>
                <a:srgbClr val="FF6600"/>
              </a:solidFill>
            </a:endParaRPr>
          </a:p>
        </p:txBody>
      </p:sp>
    </p:spTree>
    <p:extLst>
      <p:ext uri="{BB962C8B-B14F-4D97-AF65-F5344CB8AC3E}">
        <p14:creationId xmlns:p14="http://schemas.microsoft.com/office/powerpoint/2010/main" val="2877816316"/>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Value </a:t>
            </a:r>
            <a:r>
              <a:rPr lang="en-US" dirty="0" err="1"/>
              <a:t>Propostion</a:t>
            </a:r>
            <a:r>
              <a:rPr lang="en-US" dirty="0"/>
              <a:t>:  Q</a:t>
            </a:r>
            <a:r>
              <a:rPr lang="en-US" dirty="0" smtClean="0"/>
              <a:t>#2</a:t>
            </a:r>
            <a:endParaRPr lang="en-US" dirty="0"/>
          </a:p>
        </p:txBody>
      </p:sp>
      <p:sp>
        <p:nvSpPr>
          <p:cNvPr id="3" name="Content Placeholder 2"/>
          <p:cNvSpPr>
            <a:spLocks noGrp="1"/>
          </p:cNvSpPr>
          <p:nvPr>
            <p:ph idx="1"/>
          </p:nvPr>
        </p:nvSpPr>
        <p:spPr/>
        <p:txBody>
          <a:bodyPr/>
          <a:lstStyle/>
          <a:p>
            <a:r>
              <a:rPr lang="en-US" i="1" dirty="0"/>
              <a:t>What is the value of polytechnic universities in higher education and do you see that changing going forward</a:t>
            </a:r>
            <a:r>
              <a:rPr lang="en-US" i="1" dirty="0" smtClean="0"/>
              <a:t>?</a:t>
            </a:r>
            <a:endParaRPr lang="en-US" i="1" strike="sngStrike" dirty="0"/>
          </a:p>
          <a:p>
            <a:endParaRPr lang="en-US" i="1" strike="sngStrike" dirty="0"/>
          </a:p>
          <a:p>
            <a:pPr marL="68580" indent="0">
              <a:buNone/>
            </a:pPr>
            <a:r>
              <a:rPr lang="en-US" i="1" dirty="0" smtClean="0">
                <a:solidFill>
                  <a:srgbClr val="FF6600"/>
                </a:solidFill>
              </a:rPr>
              <a:t>Please share comments with us---10 minutes (1 minute max per response)</a:t>
            </a:r>
            <a:endParaRPr lang="en-US" i="1" dirty="0">
              <a:solidFill>
                <a:srgbClr val="FF6600"/>
              </a:solidFill>
            </a:endParaRPr>
          </a:p>
          <a:p>
            <a:pPr marL="68580" indent="0">
              <a:buNone/>
            </a:pPr>
            <a:endParaRPr lang="en-US" dirty="0"/>
          </a:p>
        </p:txBody>
      </p:sp>
    </p:spTree>
    <p:extLst>
      <p:ext uri="{BB962C8B-B14F-4D97-AF65-F5344CB8AC3E}">
        <p14:creationId xmlns:p14="http://schemas.microsoft.com/office/powerpoint/2010/main" val="3635067448"/>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Value </a:t>
            </a:r>
            <a:r>
              <a:rPr lang="en-US" dirty="0" err="1"/>
              <a:t>Propostion</a:t>
            </a:r>
            <a:r>
              <a:rPr lang="en-US" dirty="0"/>
              <a:t>:  Q</a:t>
            </a:r>
            <a:r>
              <a:rPr lang="en-US" dirty="0" smtClean="0"/>
              <a:t>#3</a:t>
            </a:r>
            <a:endParaRPr lang="en-US" dirty="0"/>
          </a:p>
        </p:txBody>
      </p:sp>
      <p:sp>
        <p:nvSpPr>
          <p:cNvPr id="3" name="Content Placeholder 2"/>
          <p:cNvSpPr>
            <a:spLocks noGrp="1"/>
          </p:cNvSpPr>
          <p:nvPr>
            <p:ph idx="1"/>
          </p:nvPr>
        </p:nvSpPr>
        <p:spPr/>
        <p:txBody>
          <a:bodyPr/>
          <a:lstStyle/>
          <a:p>
            <a:r>
              <a:rPr lang="en-US" i="1" dirty="0"/>
              <a:t>Continuing to think about higher education </a:t>
            </a:r>
            <a:r>
              <a:rPr lang="en-US" i="1" u="sng" dirty="0"/>
              <a:t>broadly</a:t>
            </a:r>
            <a:r>
              <a:rPr lang="en-US" i="1" dirty="0"/>
              <a:t>, what do you think will be the biggest difference in higher education compared to today in 10 years or more</a:t>
            </a:r>
            <a:r>
              <a:rPr lang="en-US" i="1" dirty="0" smtClean="0"/>
              <a:t>?</a:t>
            </a:r>
          </a:p>
          <a:p>
            <a:pPr marL="68580" indent="0">
              <a:buNone/>
            </a:pPr>
            <a:endParaRPr lang="en-US" i="1" dirty="0"/>
          </a:p>
          <a:p>
            <a:pPr marL="68580" indent="0">
              <a:buNone/>
            </a:pPr>
            <a:r>
              <a:rPr lang="en-US" i="1" dirty="0" smtClean="0">
                <a:solidFill>
                  <a:srgbClr val="FF6600"/>
                </a:solidFill>
              </a:rPr>
              <a:t>Please </a:t>
            </a:r>
            <a:r>
              <a:rPr lang="en-US" i="1" dirty="0">
                <a:solidFill>
                  <a:srgbClr val="FF6600"/>
                </a:solidFill>
              </a:rPr>
              <a:t>share comments with us---10 minutes (1 minute max per </a:t>
            </a:r>
            <a:r>
              <a:rPr lang="en-US" i="1" dirty="0" smtClean="0">
                <a:solidFill>
                  <a:srgbClr val="FF6600"/>
                </a:solidFill>
              </a:rPr>
              <a:t>response)</a:t>
            </a:r>
            <a:endParaRPr lang="en-US" dirty="0"/>
          </a:p>
        </p:txBody>
      </p:sp>
    </p:spTree>
    <p:extLst>
      <p:ext uri="{BB962C8B-B14F-4D97-AF65-F5344CB8AC3E}">
        <p14:creationId xmlns:p14="http://schemas.microsoft.com/office/powerpoint/2010/main" val="2375484680"/>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Priorities and Additional Thoughts:  Q#1</a:t>
            </a:r>
            <a:endParaRPr lang="en-US" dirty="0"/>
          </a:p>
        </p:txBody>
      </p:sp>
      <p:sp>
        <p:nvSpPr>
          <p:cNvPr id="3" name="Content Placeholder 2"/>
          <p:cNvSpPr>
            <a:spLocks noGrp="1"/>
          </p:cNvSpPr>
          <p:nvPr>
            <p:ph idx="1"/>
          </p:nvPr>
        </p:nvSpPr>
        <p:spPr/>
        <p:txBody>
          <a:bodyPr/>
          <a:lstStyle/>
          <a:p>
            <a:r>
              <a:rPr lang="en-US" i="1" dirty="0"/>
              <a:t>If you were in a position to donate $</a:t>
            </a:r>
            <a:r>
              <a:rPr lang="en-US" i="1" dirty="0" smtClean="0"/>
              <a:t>10M </a:t>
            </a:r>
            <a:r>
              <a:rPr lang="en-US" i="1" dirty="0"/>
              <a:t>to the university, what is the one thing you would want to see that gift applied to and why? </a:t>
            </a:r>
            <a:endParaRPr lang="en-US" i="1" dirty="0" smtClean="0"/>
          </a:p>
          <a:p>
            <a:endParaRPr lang="en-US" i="1" dirty="0"/>
          </a:p>
          <a:p>
            <a:pPr lvl="1"/>
            <a:r>
              <a:rPr lang="en-US" sz="2000" i="1" dirty="0" smtClean="0">
                <a:solidFill>
                  <a:srgbClr val="FF6600"/>
                </a:solidFill>
              </a:rPr>
              <a:t>Please </a:t>
            </a:r>
            <a:r>
              <a:rPr lang="en-US" sz="2000" i="1" dirty="0">
                <a:solidFill>
                  <a:srgbClr val="FF6600"/>
                </a:solidFill>
              </a:rPr>
              <a:t>write thought on sticky and post—5 </a:t>
            </a:r>
            <a:r>
              <a:rPr lang="en-US" sz="2000" i="1" dirty="0" smtClean="0">
                <a:solidFill>
                  <a:srgbClr val="FF6600"/>
                </a:solidFill>
              </a:rPr>
              <a:t>minutes</a:t>
            </a:r>
          </a:p>
          <a:p>
            <a:pPr marL="68580" indent="0">
              <a:buNone/>
            </a:pPr>
            <a:endParaRPr lang="en-US" i="1" dirty="0">
              <a:solidFill>
                <a:srgbClr val="FF6600"/>
              </a:solidFill>
            </a:endParaRPr>
          </a:p>
          <a:p>
            <a:pPr lvl="1"/>
            <a:r>
              <a:rPr lang="en-US" sz="2000" i="1" dirty="0" smtClean="0">
                <a:solidFill>
                  <a:srgbClr val="FF6600"/>
                </a:solidFill>
              </a:rPr>
              <a:t>Volunteers can share thoughts--10 minutes  (1 minute/responder)</a:t>
            </a:r>
            <a:endParaRPr lang="en-US" sz="2000" i="1" dirty="0">
              <a:solidFill>
                <a:srgbClr val="FF6600"/>
              </a:solidFill>
            </a:endParaRPr>
          </a:p>
          <a:p>
            <a:pPr marL="68580" indent="0">
              <a:buNone/>
            </a:pPr>
            <a:endParaRPr lang="en-US" dirty="0"/>
          </a:p>
        </p:txBody>
      </p:sp>
    </p:spTree>
    <p:extLst>
      <p:ext uri="{BB962C8B-B14F-4D97-AF65-F5344CB8AC3E}">
        <p14:creationId xmlns:p14="http://schemas.microsoft.com/office/powerpoint/2010/main" val="1291181294"/>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Priorities and Additional Thoughts:  Q</a:t>
            </a:r>
            <a:r>
              <a:rPr lang="en-US" dirty="0" smtClean="0"/>
              <a:t>#2</a:t>
            </a:r>
            <a:endParaRPr lang="en-US" dirty="0"/>
          </a:p>
        </p:txBody>
      </p:sp>
      <p:sp>
        <p:nvSpPr>
          <p:cNvPr id="3" name="Content Placeholder 2"/>
          <p:cNvSpPr>
            <a:spLocks noGrp="1"/>
          </p:cNvSpPr>
          <p:nvPr>
            <p:ph idx="1"/>
          </p:nvPr>
        </p:nvSpPr>
        <p:spPr/>
        <p:txBody>
          <a:bodyPr/>
          <a:lstStyle/>
          <a:p>
            <a:r>
              <a:rPr lang="en-US" i="1" dirty="0"/>
              <a:t>Is there anything you were hoping we would discuss but did not? </a:t>
            </a:r>
            <a:endParaRPr lang="en-US" i="1" dirty="0" smtClean="0"/>
          </a:p>
          <a:p>
            <a:endParaRPr lang="en-US" i="1" dirty="0"/>
          </a:p>
          <a:p>
            <a:pPr lvl="1"/>
            <a:r>
              <a:rPr lang="en-US" sz="2000" i="1" dirty="0">
                <a:solidFill>
                  <a:srgbClr val="FF6600"/>
                </a:solidFill>
              </a:rPr>
              <a:t>Please write thought on sticky and post</a:t>
            </a:r>
            <a:r>
              <a:rPr lang="en-US" sz="2000" i="1" dirty="0" smtClean="0">
                <a:solidFill>
                  <a:srgbClr val="FF6600"/>
                </a:solidFill>
              </a:rPr>
              <a:t>—10 minutes</a:t>
            </a:r>
          </a:p>
          <a:p>
            <a:pPr lvl="1"/>
            <a:endParaRPr lang="en-US" sz="2000" i="1" dirty="0" smtClean="0">
              <a:solidFill>
                <a:srgbClr val="FF6600"/>
              </a:solidFill>
            </a:endParaRPr>
          </a:p>
          <a:p>
            <a:pPr lvl="1"/>
            <a:r>
              <a:rPr lang="en-US" sz="2000" i="1" dirty="0" smtClean="0">
                <a:solidFill>
                  <a:srgbClr val="FF6600"/>
                </a:solidFill>
              </a:rPr>
              <a:t>Report out if time allows…..</a:t>
            </a:r>
          </a:p>
          <a:p>
            <a:pPr lvl="1"/>
            <a:endParaRPr lang="en-US" sz="2000" i="1" dirty="0">
              <a:solidFill>
                <a:srgbClr val="FF6600"/>
              </a:solidFill>
            </a:endParaRPr>
          </a:p>
          <a:p>
            <a:pPr lvl="1"/>
            <a:endParaRPr lang="en-US" sz="2000" i="1" dirty="0" smtClean="0">
              <a:solidFill>
                <a:srgbClr val="FF6600"/>
              </a:solidFill>
            </a:endParaRPr>
          </a:p>
          <a:p>
            <a:pPr lvl="1"/>
            <a:endParaRPr lang="en-US" sz="2000" i="1" dirty="0">
              <a:solidFill>
                <a:srgbClr val="FF6600"/>
              </a:solidFill>
            </a:endParaRPr>
          </a:p>
          <a:p>
            <a:pPr lvl="1"/>
            <a:endParaRPr lang="en-US" sz="2000" i="1" dirty="0">
              <a:solidFill>
                <a:srgbClr val="FF6600"/>
              </a:solidFill>
            </a:endParaRPr>
          </a:p>
        </p:txBody>
      </p:sp>
    </p:spTree>
    <p:extLst>
      <p:ext uri="{BB962C8B-B14F-4D97-AF65-F5344CB8AC3E}">
        <p14:creationId xmlns:p14="http://schemas.microsoft.com/office/powerpoint/2010/main" val="3884684802"/>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Closing</a:t>
            </a:r>
            <a:endParaRPr lang="en-US" dirty="0"/>
          </a:p>
        </p:txBody>
      </p:sp>
      <p:sp>
        <p:nvSpPr>
          <p:cNvPr id="3" name="Content Placeholder 2"/>
          <p:cNvSpPr>
            <a:spLocks noGrp="1"/>
          </p:cNvSpPr>
          <p:nvPr>
            <p:ph idx="1"/>
          </p:nvPr>
        </p:nvSpPr>
        <p:spPr/>
        <p:txBody>
          <a:bodyPr/>
          <a:lstStyle/>
          <a:p>
            <a:r>
              <a:rPr lang="en-US" dirty="0" smtClean="0"/>
              <a:t>On behalf of the SPSC and Subcommittee B—THANK YOU FOR YOUR INPUT TODAY</a:t>
            </a:r>
          </a:p>
          <a:p>
            <a:endParaRPr lang="en-US" dirty="0"/>
          </a:p>
          <a:p>
            <a:r>
              <a:rPr lang="en-US" dirty="0" smtClean="0"/>
              <a:t>Remember you can also provide feedback via the online instrument at the university strategic planning website</a:t>
            </a:r>
            <a:endParaRPr lang="en-US" dirty="0"/>
          </a:p>
        </p:txBody>
      </p:sp>
    </p:spTree>
    <p:extLst>
      <p:ext uri="{BB962C8B-B14F-4D97-AF65-F5344CB8AC3E}">
        <p14:creationId xmlns:p14="http://schemas.microsoft.com/office/powerpoint/2010/main" val="3508146160"/>
      </p:ext>
    </p:extLst>
  </p:cSld>
  <p:clrMapOvr>
    <a:masterClrMapping/>
  </p:clrMapOvr>
  <p:timing>
    <p:tnLst>
      <p:par>
        <p:cTn id="1" dur="indefinite" restart="never" nodeType="tmRoot"/>
      </p:par>
    </p:tnLst>
  </p:timing>
</p:sld>
</file>

<file path=ppt/theme/theme1.xml><?xml version="1.0" encoding="utf-8"?>
<a:theme xmlns:a="http://schemas.openxmlformats.org/drawingml/2006/main" name="Urban Pop">
  <a:themeElements>
    <a:clrScheme name="Urban Pop">
      <a:dk1>
        <a:srgbClr val="000000"/>
      </a:dk1>
      <a:lt1>
        <a:srgbClr val="FFFFFF"/>
      </a:lt1>
      <a:dk2>
        <a:srgbClr val="282828"/>
      </a:dk2>
      <a:lt2>
        <a:srgbClr val="D4D4D4"/>
      </a:lt2>
      <a:accent1>
        <a:srgbClr val="86CE24"/>
      </a:accent1>
      <a:accent2>
        <a:srgbClr val="00A2E6"/>
      </a:accent2>
      <a:accent3>
        <a:srgbClr val="FAC810"/>
      </a:accent3>
      <a:accent4>
        <a:srgbClr val="7D8F8C"/>
      </a:accent4>
      <a:accent5>
        <a:srgbClr val="D06B20"/>
      </a:accent5>
      <a:accent6>
        <a:srgbClr val="958B8B"/>
      </a:accent6>
      <a:hlink>
        <a:srgbClr val="FF9900"/>
      </a:hlink>
      <a:folHlink>
        <a:srgbClr val="969696"/>
      </a:folHlink>
    </a:clrScheme>
    <a:fontScheme name="Urban Pop">
      <a:majorFont>
        <a:latin typeface="Gill Sans MT"/>
        <a:ea typeface=""/>
        <a:cs typeface=""/>
        <a:font script="Grek" typeface="Corbel"/>
        <a:font script="Cyrl" typeface="Corbel"/>
        <a:font script="Jpan" typeface="HGｺﾞｼｯｸE"/>
        <a:font script="Hang" typeface="휴먼매직체"/>
        <a:font script="Hans" typeface="华文中宋"/>
        <a:font script="Hant" typeface="微軟正黑體"/>
        <a:font script="Arab" typeface="Majalla UI"/>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ajorFont>
      <a:minorFont>
        <a:latin typeface="Gill Sans MT"/>
        <a:ea typeface=""/>
        <a:cs typeface=""/>
        <a:font script="Grek" typeface="Corbel"/>
        <a:font script="Cyrl" typeface="Corbel"/>
        <a:font script="Jpan" typeface="HGｺﾞｼｯｸE"/>
        <a:font script="Hang" typeface="HY엽서L"/>
        <a:font script="Hans" typeface="华文中宋"/>
        <a:font script="Hant" typeface="微軟正黑體"/>
        <a:font script="Arab" typeface="Majalla UI"/>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inorFont>
    </a:fontScheme>
    <a:fmtScheme name="Urban Pop">
      <a:fillStyleLst>
        <a:solidFill>
          <a:schemeClr val="phClr"/>
        </a:solidFill>
        <a:gradFill rotWithShape="1">
          <a:gsLst>
            <a:gs pos="0">
              <a:schemeClr val="phClr">
                <a:tint val="45000"/>
                <a:satMod val="200000"/>
              </a:schemeClr>
            </a:gs>
            <a:gs pos="30000">
              <a:schemeClr val="phClr">
                <a:tint val="61000"/>
                <a:satMod val="200000"/>
              </a:schemeClr>
            </a:gs>
            <a:gs pos="45000">
              <a:schemeClr val="phClr">
                <a:tint val="66000"/>
                <a:satMod val="200000"/>
              </a:schemeClr>
            </a:gs>
            <a:gs pos="55000">
              <a:schemeClr val="phClr">
                <a:tint val="66000"/>
                <a:satMod val="200000"/>
              </a:schemeClr>
            </a:gs>
            <a:gs pos="73000">
              <a:schemeClr val="phClr">
                <a:tint val="61000"/>
                <a:satMod val="200000"/>
              </a:schemeClr>
            </a:gs>
            <a:gs pos="100000">
              <a:schemeClr val="phClr">
                <a:tint val="45000"/>
                <a:satMod val="200000"/>
              </a:schemeClr>
            </a:gs>
          </a:gsLst>
          <a:lin ang="950000" scaled="1"/>
        </a:gradFill>
        <a:gradFill rotWithShape="1">
          <a:gsLst>
            <a:gs pos="0">
              <a:schemeClr val="phClr">
                <a:shade val="63000"/>
              </a:schemeClr>
            </a:gs>
            <a:gs pos="30000">
              <a:schemeClr val="phClr">
                <a:shade val="90000"/>
                <a:satMod val="110000"/>
              </a:schemeClr>
            </a:gs>
            <a:gs pos="45000">
              <a:schemeClr val="phClr">
                <a:shade val="100000"/>
                <a:satMod val="118000"/>
              </a:schemeClr>
            </a:gs>
            <a:gs pos="55000">
              <a:schemeClr val="phClr">
                <a:shade val="100000"/>
                <a:satMod val="118000"/>
              </a:schemeClr>
            </a:gs>
            <a:gs pos="73000">
              <a:schemeClr val="phClr">
                <a:shade val="90000"/>
                <a:satMod val="110000"/>
              </a:schemeClr>
            </a:gs>
            <a:gs pos="100000">
              <a:schemeClr val="phClr">
                <a:shade val="63000"/>
              </a:schemeClr>
            </a:gs>
          </a:gsLst>
          <a:lin ang="950000" scaled="1"/>
        </a:gradFill>
      </a:fillStyleLst>
      <a:lnStyleLst>
        <a:ln w="9525" cap="flat" cmpd="sng" algn="ctr">
          <a:solidFill>
            <a:schemeClr val="phClr"/>
          </a:solidFill>
          <a:prstDash val="solid"/>
        </a:ln>
        <a:ln w="12700" cap="flat" cmpd="sng" algn="ctr">
          <a:solidFill>
            <a:schemeClr val="phClr"/>
          </a:solidFill>
          <a:prstDash val="solid"/>
        </a:ln>
        <a:ln w="15875" cap="flat" cmpd="sng" algn="ctr">
          <a:solidFill>
            <a:schemeClr val="phClr"/>
          </a:solidFill>
          <a:prstDash val="solid"/>
        </a:ln>
      </a:lnStyleLst>
      <a:effectStyleLst>
        <a:effectStyle>
          <a:effectLst>
            <a:outerShdw blurRad="38100" dist="25400" dir="5400000" rotWithShape="0">
              <a:srgbClr val="000000">
                <a:alpha val="40000"/>
              </a:srgbClr>
            </a:outerShdw>
          </a:effectLst>
        </a:effectStyle>
        <a:effectStyle>
          <a:effectLst>
            <a:outerShdw blurRad="50800" dist="41909" dir="5400000" rotWithShape="0">
              <a:srgbClr val="000000">
                <a:alpha val="40000"/>
              </a:srgbClr>
            </a:outerShdw>
          </a:effectLst>
        </a:effectStyle>
        <a:effectStyle>
          <a:effectLst>
            <a:outerShdw blurRad="50800" dist="38100" dir="5400000" rotWithShape="0">
              <a:srgbClr val="000000">
                <a:alpha val="58000"/>
              </a:srgbClr>
            </a:outerShdw>
          </a:effectLst>
          <a:scene3d>
            <a:camera prst="orthographicFront">
              <a:rot lat="0" lon="0" rev="0"/>
            </a:camera>
            <a:lightRig rig="flat" dir="t"/>
          </a:scene3d>
          <a:sp3d contourW="15875">
            <a:bevelT w="95250" h="127000"/>
            <a:contourClr>
              <a:schemeClr val="phClr">
                <a:shade val="30000"/>
              </a:schemeClr>
            </a:contourClr>
          </a:sp3d>
        </a:effectStyle>
      </a:effectStyleLst>
      <a:bgFillStyleLst>
        <a:solidFill>
          <a:schemeClr val="phClr"/>
        </a:solidFill>
        <a:gradFill rotWithShape="1">
          <a:gsLst>
            <a:gs pos="0">
              <a:schemeClr val="phClr">
                <a:tint val="95000"/>
                <a:shade val="100000"/>
                <a:alpha val="100000"/>
                <a:satMod val="100000"/>
                <a:lumMod val="100000"/>
              </a:schemeClr>
            </a:gs>
            <a:gs pos="9000">
              <a:schemeClr val="phClr">
                <a:tint val="90000"/>
                <a:shade val="100000"/>
                <a:alpha val="100000"/>
                <a:satMod val="100000"/>
                <a:lumMod val="100000"/>
              </a:schemeClr>
            </a:gs>
            <a:gs pos="34000">
              <a:schemeClr val="phClr">
                <a:tint val="83000"/>
                <a:shade val="100000"/>
                <a:alpha val="100000"/>
                <a:satMod val="100000"/>
                <a:lumMod val="100000"/>
              </a:schemeClr>
            </a:gs>
            <a:gs pos="62000">
              <a:schemeClr val="phClr">
                <a:tint val="85000"/>
                <a:shade val="100000"/>
                <a:alpha val="100000"/>
                <a:satMod val="100000"/>
                <a:lumMod val="100000"/>
              </a:schemeClr>
            </a:gs>
            <a:gs pos="90000">
              <a:schemeClr val="phClr">
                <a:tint val="92000"/>
                <a:shade val="100000"/>
                <a:alpha val="100000"/>
                <a:satMod val="100000"/>
                <a:lumMod val="90000"/>
              </a:schemeClr>
            </a:gs>
            <a:gs pos="100000">
              <a:schemeClr val="phClr">
                <a:tint val="85000"/>
                <a:shade val="100000"/>
                <a:alpha val="100000"/>
                <a:satMod val="100000"/>
                <a:lumMod val="100000"/>
              </a:schemeClr>
            </a:gs>
          </a:gsLst>
          <a:lin ang="5400000" scaled="1"/>
        </a:gradFill>
        <a:gradFill rotWithShape="1">
          <a:gsLst>
            <a:gs pos="0">
              <a:schemeClr val="phClr">
                <a:tint val="78000"/>
              </a:schemeClr>
            </a:gs>
            <a:gs pos="100000">
              <a:schemeClr val="phClr">
                <a:tint val="95000"/>
                <a:shade val="98000"/>
                <a:lumMod val="80000"/>
              </a:schemeClr>
            </a:gs>
          </a:gsLst>
          <a:path path="circle">
            <a:fillToRect l="50000" t="100000" r="10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Urban Pop.thmx</Template>
  <TotalTime>124</TotalTime>
  <Words>764</Words>
  <Application>Microsoft Office PowerPoint</Application>
  <PresentationFormat>On-screen Show (4:3)</PresentationFormat>
  <Paragraphs>93</Paragraphs>
  <Slides>16</Slides>
  <Notes>0</Notes>
  <HiddenSlides>0</HiddenSlides>
  <MMClips>0</MMClips>
  <ScaleCrop>false</ScaleCrop>
  <HeadingPairs>
    <vt:vector size="6" baseType="variant">
      <vt:variant>
        <vt:lpstr>Fonts Used</vt:lpstr>
      </vt:variant>
      <vt:variant>
        <vt:i4>2</vt:i4>
      </vt:variant>
      <vt:variant>
        <vt:lpstr>Theme</vt:lpstr>
      </vt:variant>
      <vt:variant>
        <vt:i4>1</vt:i4>
      </vt:variant>
      <vt:variant>
        <vt:lpstr>Slide Titles</vt:lpstr>
      </vt:variant>
      <vt:variant>
        <vt:i4>16</vt:i4>
      </vt:variant>
    </vt:vector>
  </HeadingPairs>
  <TitlesOfParts>
    <vt:vector size="19" baseType="lpstr">
      <vt:lpstr>Gill Sans MT</vt:lpstr>
      <vt:lpstr>Wingdings 3</vt:lpstr>
      <vt:lpstr>Urban Pop</vt:lpstr>
      <vt:lpstr>University Strategic Planning</vt:lpstr>
      <vt:lpstr>Process History  </vt:lpstr>
      <vt:lpstr>Subcommittee B:  Faculty, chairs, Deans and Other Academic Leaders</vt:lpstr>
      <vt:lpstr>Purpose of Today’s Session</vt:lpstr>
      <vt:lpstr>RULEs OF Engagement for Today</vt:lpstr>
      <vt:lpstr>Discussion Topics</vt:lpstr>
      <vt:lpstr>Areas of strength: Q#1</vt:lpstr>
      <vt:lpstr>Areas of Strength:  Q#2</vt:lpstr>
      <vt:lpstr>Challenges &amp; Opportunities:  Q#1</vt:lpstr>
      <vt:lpstr>Challenges &amp; Opportunities:  Q#2</vt:lpstr>
      <vt:lpstr>Value Propostion:  Q#1</vt:lpstr>
      <vt:lpstr>Value Propostion:  Q#2</vt:lpstr>
      <vt:lpstr>Value Propostion:  Q#3</vt:lpstr>
      <vt:lpstr>Priorities and Additional Thoughts:  Q#1</vt:lpstr>
      <vt:lpstr>Priorities and Additional Thoughts:  Q#2</vt:lpstr>
      <vt:lpstr>Closing</vt:lpstr>
    </vt:vector>
  </TitlesOfParts>
  <Company>Cal Poly Pomona</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University Strategic Planning</dc:title>
  <dc:creator>Lisa Alex</dc:creator>
  <cp:lastModifiedBy>Valerie Otto</cp:lastModifiedBy>
  <cp:revision>10</cp:revision>
  <dcterms:created xsi:type="dcterms:W3CDTF">2016-04-13T18:17:56Z</dcterms:created>
  <dcterms:modified xsi:type="dcterms:W3CDTF">2016-04-13T21:37:51Z</dcterms:modified>
</cp:coreProperties>
</file>